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451" r:id="rId5"/>
    <p:sldId id="296" r:id="rId6"/>
    <p:sldId id="326" r:id="rId7"/>
    <p:sldId id="327" r:id="rId8"/>
    <p:sldId id="328" r:id="rId9"/>
    <p:sldId id="527" r:id="rId10"/>
    <p:sldId id="403" r:id="rId11"/>
    <p:sldId id="332" r:id="rId12"/>
    <p:sldId id="367" r:id="rId13"/>
    <p:sldId id="333" r:id="rId14"/>
    <p:sldId id="528" r:id="rId15"/>
    <p:sldId id="368" r:id="rId16"/>
    <p:sldId id="547" r:id="rId17"/>
    <p:sldId id="450" r:id="rId18"/>
    <p:sldId id="369" r:id="rId19"/>
    <p:sldId id="483" r:id="rId20"/>
    <p:sldId id="281" r:id="rId21"/>
  </p:sldIdLst>
  <p:sldSz cx="12192000" cy="6858000"/>
  <p:notesSz cx="9144000" cy="6858000"/>
  <p:embeddedFontLs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黑体" panose="02010609060101010101" charset="-122"/>
      <p:regular r:id="rId29"/>
    </p:embeddedFont>
    <p:embeddedFont>
      <p:font typeface="字体管家糖果" panose="00020600040101010101" charset="-122"/>
      <p:regular r:id="rId30"/>
    </p:embeddedFont>
    <p:embeddedFont>
      <p:font typeface="幼圆" panose="0201050906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9779"/>
    <a:srgbClr val="50AE3E"/>
    <a:srgbClr val="449836"/>
    <a:srgbClr val="62C355"/>
    <a:srgbClr val="FC8677"/>
    <a:srgbClr val="D094CF"/>
    <a:srgbClr val="78BB70"/>
    <a:srgbClr val="E77943"/>
    <a:srgbClr val="3DB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18" y="-8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8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CF53-BD33-4B73-9FD8-E6775096E4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236"/>
            <a:ext cx="9144000" cy="110795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2269"/>
            <a:ext cx="9144000" cy="6014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reeform 48"/>
          <p:cNvSpPr/>
          <p:nvPr userDrawn="1">
            <p:custDataLst>
              <p:tags r:id="rId2"/>
            </p:custDataLst>
          </p:nvPr>
        </p:nvSpPr>
        <p:spPr bwMode="auto">
          <a:xfrm>
            <a:off x="7299049" y="3626256"/>
            <a:ext cx="185255" cy="20190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7" name="Freeform 52"/>
          <p:cNvSpPr/>
          <p:nvPr userDrawn="1">
            <p:custDataLst>
              <p:tags r:id="rId3"/>
            </p:custDataLst>
          </p:nvPr>
        </p:nvSpPr>
        <p:spPr bwMode="auto">
          <a:xfrm>
            <a:off x="3724927" y="2568020"/>
            <a:ext cx="313673" cy="339963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8" name="Freeform 48"/>
          <p:cNvSpPr/>
          <p:nvPr userDrawn="1">
            <p:custDataLst>
              <p:tags r:id="rId4"/>
            </p:custDataLst>
          </p:nvPr>
        </p:nvSpPr>
        <p:spPr bwMode="auto">
          <a:xfrm>
            <a:off x="8610600" y="3727207"/>
            <a:ext cx="435507" cy="474639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4485903" y="888247"/>
            <a:ext cx="3220194" cy="3220194"/>
            <a:chOff x="3886179" y="230511"/>
            <a:chExt cx="3851928" cy="3851928"/>
          </a:xfrm>
        </p:grpSpPr>
        <p:sp>
          <p:nvSpPr>
            <p:cNvPr id="19" name="椭圆 18"/>
            <p:cNvSpPr/>
            <p:nvPr userDrawn="1"/>
          </p:nvSpPr>
          <p:spPr>
            <a:xfrm>
              <a:off x="3956517" y="349771"/>
              <a:ext cx="3699527" cy="36154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124" t="-4536" r="-27859" b="-7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同心圆 19"/>
            <p:cNvSpPr/>
            <p:nvPr userDrawn="1"/>
          </p:nvSpPr>
          <p:spPr>
            <a:xfrm>
              <a:off x="3886179" y="230511"/>
              <a:ext cx="3851928" cy="3851928"/>
            </a:xfrm>
            <a:prstGeom prst="donut">
              <a:avLst>
                <a:gd name="adj" fmla="val 4639"/>
              </a:avLst>
            </a:prstGeom>
            <a:gradFill flip="none" rotWithShape="1">
              <a:gsLst>
                <a:gs pos="38000">
                  <a:srgbClr val="4CB5B9"/>
                </a:gs>
                <a:gs pos="0">
                  <a:srgbClr val="2ACED0"/>
                </a:gs>
                <a:gs pos="38000">
                  <a:srgbClr val="D24F5E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1591098" y="5401226"/>
            <a:ext cx="9000000" cy="58616"/>
            <a:chOff x="984739" y="2919046"/>
            <a:chExt cx="3317630" cy="58616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984739" y="2919046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984739" y="2977662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654018"/>
            <a:ext cx="10512884" cy="56398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7239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1428750" indent="0">
              <a:buFontTx/>
              <a:buNone/>
              <a:defRPr>
                <a:solidFill>
                  <a:schemeClr val="tx1"/>
                </a:solidFill>
              </a:defRPr>
            </a:lvl3pPr>
            <a:lvl4pPr marL="2152650" indent="0">
              <a:buFontTx/>
              <a:buNone/>
              <a:defRPr>
                <a:solidFill>
                  <a:schemeClr val="tx1"/>
                </a:solidFill>
              </a:defRPr>
            </a:lvl4pPr>
            <a:lvl5pPr marL="287655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6415" y="2266950"/>
            <a:ext cx="6897386" cy="110392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038600" y="3558430"/>
            <a:ext cx="6869064" cy="804755"/>
            <a:chOff x="908278" y="5125661"/>
            <a:chExt cx="3979687" cy="466246"/>
          </a:xfrm>
        </p:grpSpPr>
        <p:sp>
          <p:nvSpPr>
            <p:cNvPr id="24" name="矩形 23"/>
            <p:cNvSpPr/>
            <p:nvPr userDrawn="1">
              <p:custDataLst>
                <p:tags r:id="rId2"/>
              </p:custDataLst>
            </p:nvPr>
          </p:nvSpPr>
          <p:spPr>
            <a:xfrm rot="21021193">
              <a:off x="3460201" y="5258883"/>
              <a:ext cx="162812" cy="162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3"/>
              </p:custDataLst>
            </p:nvPr>
          </p:nvSpPr>
          <p:spPr>
            <a:xfrm rot="900000">
              <a:off x="3963427" y="5346966"/>
              <a:ext cx="126567" cy="13800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 userDrawn="1">
              <p:custDataLst>
                <p:tags r:id="rId4"/>
              </p:custDataLst>
            </p:nvPr>
          </p:nvSpPr>
          <p:spPr>
            <a:xfrm rot="1632393">
              <a:off x="1125051" y="5403660"/>
              <a:ext cx="127080" cy="1270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 userDrawn="1">
              <p:custDataLst>
                <p:tags r:id="rId5"/>
              </p:custDataLst>
            </p:nvPr>
          </p:nvSpPr>
          <p:spPr>
            <a:xfrm rot="19632393">
              <a:off x="3076712" y="5291115"/>
              <a:ext cx="127225" cy="12722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 userDrawn="1">
              <p:custDataLst>
                <p:tags r:id="rId6"/>
              </p:custDataLst>
            </p:nvPr>
          </p:nvSpPr>
          <p:spPr>
            <a:xfrm>
              <a:off x="908278" y="5165999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 userDrawn="1">
              <p:custDataLst>
                <p:tags r:id="rId7"/>
              </p:custDataLst>
            </p:nvPr>
          </p:nvSpPr>
          <p:spPr>
            <a:xfrm rot="20673998">
              <a:off x="4720904" y="5400858"/>
              <a:ext cx="167061" cy="16706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 userDrawn="1">
              <p:custDataLst>
                <p:tags r:id="rId8"/>
              </p:custDataLst>
            </p:nvPr>
          </p:nvSpPr>
          <p:spPr>
            <a:xfrm>
              <a:off x="3410787" y="5521675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9"/>
              </p:custDataLst>
            </p:nvPr>
          </p:nvSpPr>
          <p:spPr>
            <a:xfrm rot="762483">
              <a:off x="1652478" y="5389538"/>
              <a:ext cx="155325" cy="155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 userDrawn="1">
              <p:custDataLst>
                <p:tags r:id="rId10"/>
              </p:custDataLst>
            </p:nvPr>
          </p:nvSpPr>
          <p:spPr>
            <a:xfrm rot="18900000">
              <a:off x="4353658" y="5206151"/>
              <a:ext cx="72860" cy="794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 userDrawn="1">
              <p:custDataLst>
                <p:tags r:id="rId11"/>
              </p:custDataLst>
            </p:nvPr>
          </p:nvSpPr>
          <p:spPr>
            <a:xfrm rot="900000">
              <a:off x="2487225" y="5346440"/>
              <a:ext cx="100531" cy="1096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 userDrawn="1">
              <p:custDataLst>
                <p:tags r:id="rId12"/>
              </p:custDataLst>
            </p:nvPr>
          </p:nvSpPr>
          <p:spPr>
            <a:xfrm rot="1800000">
              <a:off x="1602182" y="5183718"/>
              <a:ext cx="70230" cy="702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506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椭圆 34"/>
            <p:cNvSpPr/>
            <p:nvPr userDrawn="1">
              <p:custDataLst>
                <p:tags r:id="rId13"/>
              </p:custDataLst>
            </p:nvPr>
          </p:nvSpPr>
          <p:spPr>
            <a:xfrm>
              <a:off x="2577585" y="5388189"/>
              <a:ext cx="179267" cy="17040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6" name="椭圆 35"/>
            <p:cNvSpPr/>
            <p:nvPr userDrawn="1">
              <p:custDataLst>
                <p:tags r:id="rId14"/>
              </p:custDataLst>
            </p:nvPr>
          </p:nvSpPr>
          <p:spPr>
            <a:xfrm>
              <a:off x="1802800" y="5367003"/>
              <a:ext cx="184922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7" name="椭圆 36"/>
            <p:cNvSpPr/>
            <p:nvPr userDrawn="1">
              <p:custDataLst>
                <p:tags r:id="rId15"/>
              </p:custDataLst>
            </p:nvPr>
          </p:nvSpPr>
          <p:spPr>
            <a:xfrm>
              <a:off x="2875578" y="5125661"/>
              <a:ext cx="195401" cy="22906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8" name="椭圆 37"/>
            <p:cNvSpPr/>
            <p:nvPr userDrawn="1">
              <p:custDataLst>
                <p:tags r:id="rId16"/>
              </p:custDataLst>
            </p:nvPr>
          </p:nvSpPr>
          <p:spPr>
            <a:xfrm>
              <a:off x="3724751" y="5440600"/>
              <a:ext cx="136126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9" name="椭圆 38"/>
            <p:cNvSpPr/>
            <p:nvPr userDrawn="1">
              <p:custDataLst>
                <p:tags r:id="rId17"/>
              </p:custDataLst>
            </p:nvPr>
          </p:nvSpPr>
          <p:spPr>
            <a:xfrm>
              <a:off x="2199662" y="5213790"/>
              <a:ext cx="183819" cy="2043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40" name="椭圆 39"/>
            <p:cNvSpPr/>
            <p:nvPr userDrawn="1">
              <p:custDataLst>
                <p:tags r:id="rId18"/>
              </p:custDataLst>
            </p:nvPr>
          </p:nvSpPr>
          <p:spPr>
            <a:xfrm>
              <a:off x="3721035" y="5201656"/>
              <a:ext cx="124723" cy="1386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0550"/>
            <a:ext cx="10515600" cy="11001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115933"/>
            <a:ext cx="6096000" cy="1119188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rot="5400000">
            <a:off x="6096000" y="-168424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 rot="5400000">
            <a:off x="6096000" y="-74990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4113212" cy="1581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950"/>
            <a:ext cx="4113212" cy="3602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47699"/>
            <a:ext cx="2628900" cy="5529263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7699"/>
            <a:ext cx="7734300" cy="5529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2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4.jpeg"/><Relationship Id="rId1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2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image" Target="../media/image7.GIF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image" Target="../media/image8.jpe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image" Target="../media/image12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340" y="4135120"/>
            <a:ext cx="10179685" cy="1199515"/>
          </a:xfrm>
        </p:spPr>
        <p:txBody>
          <a:bodyPr>
            <a:normAutofit fontScale="90000"/>
          </a:bodyPr>
          <a:lstStyle/>
          <a:p>
            <a:r>
              <a:rPr dirty="0" smtClean="0"/>
              <a:t>2017年商标代理人业务培训考试</a:t>
            </a:r>
            <a:r>
              <a:rPr lang="zh-CN" altLang="en-US" dirty="0" smtClean="0"/>
              <a:t>报名指南</a:t>
            </a:r>
            <a:endParaRPr lang="zh-CN" altLang="en-US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2400" b="1" dirty="0" smtClean="0"/>
              <a:t>2017</a:t>
            </a:r>
            <a:r>
              <a:rPr lang="zh-CN" altLang="en-US" sz="2400" b="1" dirty="0" smtClean="0"/>
              <a:t>年</a:t>
            </a:r>
            <a:endParaRPr lang="zh-CN" altLang="en-US" sz="2400" b="1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4622165" y="1040130"/>
            <a:ext cx="2947670" cy="2947670"/>
            <a:chOff x="2222" y="3296"/>
            <a:chExt cx="4642" cy="4642"/>
          </a:xfrm>
        </p:grpSpPr>
        <p:sp>
          <p:nvSpPr>
            <p:cNvPr id="8" name="椭圆 7"/>
            <p:cNvSpPr/>
            <p:nvPr/>
          </p:nvSpPr>
          <p:spPr>
            <a:xfrm>
              <a:off x="2222" y="3296"/>
              <a:ext cx="4642" cy="4642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空心会标.PNG格式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" y="3855"/>
              <a:ext cx="2995" cy="3524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1545" y="2312670"/>
            <a:ext cx="5654040" cy="476250"/>
            <a:chOff x="1507" y="9087"/>
            <a:chExt cx="8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7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第一步，返回报名管理，点击购买二维码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 descr="C:\Users\Administrator\Desktop\剩余.png剩余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31545" y="3043238"/>
            <a:ext cx="2800985" cy="2073275"/>
          </a:xfrm>
          <a:prstGeom prst="rect">
            <a:avLst/>
          </a:prstGeom>
        </p:spPr>
      </p:pic>
      <p:sp>
        <p:nvSpPr>
          <p:cNvPr id="10" name="线形标注 2 9"/>
          <p:cNvSpPr/>
          <p:nvPr/>
        </p:nvSpPr>
        <p:spPr>
          <a:xfrm>
            <a:off x="4807585" y="2952750"/>
            <a:ext cx="6360795" cy="952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600"/>
              <a:gd name="adj6" fmla="val -397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大家都需要来购买二维码哟</a:t>
            </a:r>
            <a:endParaRPr lang="zh-CN" altLang="en-US" sz="20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884795" y="3992245"/>
            <a:ext cx="206375" cy="58737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 17"/>
          <p:cNvSpPr/>
          <p:nvPr/>
        </p:nvSpPr>
        <p:spPr bwMode="auto">
          <a:xfrm>
            <a:off x="10604500" y="4361815"/>
            <a:ext cx="396875" cy="53975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9DA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1545" y="4861560"/>
            <a:ext cx="3368040" cy="1533525"/>
            <a:chOff x="1507" y="9087"/>
            <a:chExt cx="5304" cy="2415"/>
          </a:xfrm>
        </p:grpSpPr>
        <p:sp>
          <p:nvSpPr>
            <p:cNvPr id="9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23" y="9150"/>
              <a:ext cx="3888" cy="23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输入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购买二维码数目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lang="en-US" altLang="zh-CN" sz="32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=</a:t>
              </a:r>
              <a:endParaRPr lang="en-US" altLang="zh-CN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需要交费的人员数量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下箭头 17"/>
          <p:cNvSpPr/>
          <p:nvPr/>
        </p:nvSpPr>
        <p:spPr>
          <a:xfrm>
            <a:off x="6934835" y="4579620"/>
            <a:ext cx="206375" cy="587375"/>
          </a:xfrm>
          <a:prstGeom prst="downArrow">
            <a:avLst/>
          </a:prstGeom>
          <a:solidFill>
            <a:srgbClr val="9DA5E2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0" y="4579620"/>
            <a:ext cx="6390640" cy="1714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65505" y="1325880"/>
            <a:ext cx="9738995" cy="822960"/>
            <a:chOff x="1365" y="4127"/>
            <a:chExt cx="15337" cy="1296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免费名额以外，需要另外增加报名人员，步骤如下：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5815" y="1694815"/>
            <a:ext cx="6416040" cy="1045845"/>
            <a:chOff x="1507" y="9087"/>
            <a:chExt cx="10104" cy="1647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8688" cy="15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第三步，进入报名页面后，按要求进入下一步：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815" y="2785110"/>
            <a:ext cx="9828530" cy="1524000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168515" y="4306570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1109304Z3-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6325" y="4309110"/>
            <a:ext cx="2412365" cy="2326640"/>
          </a:xfrm>
          <a:prstGeom prst="rect">
            <a:avLst/>
          </a:prstGeom>
        </p:spPr>
      </p:pic>
      <p:sp>
        <p:nvSpPr>
          <p:cNvPr id="4" name="折角形 3"/>
          <p:cNvSpPr/>
          <p:nvPr/>
        </p:nvSpPr>
        <p:spPr>
          <a:xfrm>
            <a:off x="415925" y="4309110"/>
            <a:ext cx="3329305" cy="2113280"/>
          </a:xfrm>
          <a:prstGeom prst="foldedCorner">
            <a:avLst/>
          </a:prstGeom>
          <a:gradFill>
            <a:gsLst>
              <a:gs pos="16000">
                <a:srgbClr val="FCE3E5"/>
              </a:gs>
              <a:gs pos="58000">
                <a:srgbClr val="F8BDC2"/>
              </a:gs>
              <a:gs pos="44000">
                <a:srgbClr val="FAD0D3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线下汇款，需要后台确认后，系统才能显示支付成功，因为财务较忙，需要大家在第二天重新登录绑定二维码哟。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2420" y="4796790"/>
            <a:ext cx="1998980" cy="1838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6385" y="1734820"/>
            <a:ext cx="7782798" cy="1097280"/>
            <a:chOff x="689" y="9150"/>
            <a:chExt cx="11875" cy="1728"/>
          </a:xfrm>
        </p:grpSpPr>
        <p:sp>
          <p:nvSpPr>
            <p:cNvPr id="162" name=" 162"/>
            <p:cNvSpPr/>
            <p:nvPr/>
          </p:nvSpPr>
          <p:spPr>
            <a:xfrm>
              <a:off x="689" y="9150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76" y="9294"/>
              <a:ext cx="10688" cy="1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第四步，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支付成功以后，系统会自动向报名人员的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0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（收到邮件之后才算报名成功哟）</a:t>
              </a:r>
              <a:endParaRPr lang="zh-CN" sz="20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60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7495" y="575310"/>
            <a:ext cx="3143885" cy="31438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4086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2.3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911116" y="1775959"/>
            <a:ext cx="693895" cy="358275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5815" y="1694815"/>
            <a:ext cx="5235575" cy="3057525"/>
            <a:chOff x="1507" y="9087"/>
            <a:chExt cx="8245" cy="4815"/>
          </a:xfrm>
        </p:grpSpPr>
        <p:sp>
          <p:nvSpPr>
            <p:cNvPr id="1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23" y="9150"/>
              <a:ext cx="6829" cy="4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第二步，按要求正确填写发票内容，点击保存，等待后台系统寄送发票处理。（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带</a:t>
              </a:r>
              <a:r>
                <a:rPr lang="en-US" alt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*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必须要填哟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）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en-US" altLang="zh-CN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PS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：</a:t>
              </a:r>
              <a:endPara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个人转账只可开具普通发票；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企业账户转账可开具普通发票和增值税专用发票。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14" name="图片 13" descr="发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190" y="1470660"/>
            <a:ext cx="5678805" cy="5007610"/>
          </a:xfrm>
          <a:prstGeom prst="rect">
            <a:avLst/>
          </a:prstGeom>
        </p:spPr>
      </p:pic>
      <p:pic>
        <p:nvPicPr>
          <p:cNvPr id="15" name="图片 14" descr="20151109145948_zXZ2d.thumb.700_0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1390" y="4415155"/>
            <a:ext cx="2622550" cy="19100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 descr="101620535156116115217658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835" y="1694815"/>
            <a:ext cx="2552065" cy="2604770"/>
          </a:xfrm>
          <a:prstGeom prst="rect">
            <a:avLst/>
          </a:prstGeom>
        </p:spPr>
      </p:pic>
      <p:sp>
        <p:nvSpPr>
          <p:cNvPr id="5" name="线形标注 1(带强调线) 4"/>
          <p:cNvSpPr/>
          <p:nvPr/>
        </p:nvSpPr>
        <p:spPr>
          <a:xfrm>
            <a:off x="4695190" y="1569720"/>
            <a:ext cx="5888990" cy="2080895"/>
          </a:xfrm>
          <a:prstGeom prst="accentCallout1">
            <a:avLst>
              <a:gd name="adj1" fmla="val 18750"/>
              <a:gd name="adj2" fmla="val -8333"/>
              <a:gd name="adj3" fmla="val 95092"/>
              <a:gd name="adj4" fmla="val -2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以上就是会员系统的基本介绍啦！</a:t>
            </a:r>
            <a:endParaRPr lang="zh-CN" altLang="en-US" sz="2400"/>
          </a:p>
          <a:p>
            <a:pPr algn="ctr"/>
            <a:r>
              <a:rPr lang="zh-CN" altLang="en-US" sz="2400"/>
              <a:t>同学，</a:t>
            </a:r>
            <a:endParaRPr lang="zh-CN" altLang="en-US" sz="2400"/>
          </a:p>
          <a:p>
            <a:pPr algn="ctr"/>
            <a:r>
              <a:rPr lang="zh-CN" altLang="en-US" sz="2400"/>
              <a:t>您</a:t>
            </a:r>
            <a:r>
              <a:rPr lang="en-US" altLang="zh-CN" sz="2400"/>
              <a:t>get</a:t>
            </a:r>
            <a:r>
              <a:rPr lang="en-US" altLang="zh-CN" sz="2400">
                <a:latin typeface="Arial" panose="020B0604020202020204" pitchFamily="34" charset="0"/>
              </a:rPr>
              <a:t>√</a:t>
            </a:r>
            <a:r>
              <a:rPr lang="zh-CN" altLang="en-US" sz="2400">
                <a:latin typeface="Arial" panose="020B0604020202020204" pitchFamily="34" charset="0"/>
              </a:rPr>
              <a:t>到这个新技能了吗？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如果还没有学会的话，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看下面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53740" y="4150360"/>
            <a:ext cx="8583930" cy="228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请从头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再！看！一！遍！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50627144544_iu8N3.thumb.224_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2805" y="577850"/>
            <a:ext cx="3173730" cy="3202305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 rot="3131087" flipV="1">
            <a:off x="4043843" y="-188238"/>
            <a:ext cx="4104312" cy="5161511"/>
          </a:xfrm>
          <a:custGeom>
            <a:avLst/>
            <a:gdLst>
              <a:gd name="connsiteX0" fmla="*/ 1588293 w 3925991"/>
              <a:gd name="connsiteY0" fmla="*/ 2290541 h 4937492"/>
              <a:gd name="connsiteX1" fmla="*/ 2063727 w 3925991"/>
              <a:gd name="connsiteY1" fmla="*/ 1821287 h 4937492"/>
              <a:gd name="connsiteX2" fmla="*/ 2189212 w 3925991"/>
              <a:gd name="connsiteY2" fmla="*/ 2081910 h 4937492"/>
              <a:gd name="connsiteX3" fmla="*/ 1526366 w 3925991"/>
              <a:gd name="connsiteY3" fmla="*/ 2351663 h 4937492"/>
              <a:gd name="connsiteX4" fmla="*/ 1573848 w 3925991"/>
              <a:gd name="connsiteY4" fmla="*/ 2304798 h 4937492"/>
              <a:gd name="connsiteX5" fmla="*/ 2654669 w 3925991"/>
              <a:gd name="connsiteY5" fmla="*/ 2121927 h 4937492"/>
              <a:gd name="connsiteX6" fmla="*/ 2607219 w 3925991"/>
              <a:gd name="connsiteY6" fmla="*/ 1936784 h 4937492"/>
              <a:gd name="connsiteX7" fmla="*/ 2413412 w 3925991"/>
              <a:gd name="connsiteY7" fmla="*/ 2004071 h 4937492"/>
              <a:gd name="connsiteX8" fmla="*/ 2124688 w 3925991"/>
              <a:gd name="connsiteY8" fmla="*/ 1761118 h 4937492"/>
              <a:gd name="connsiteX9" fmla="*/ 2347705 w 3925991"/>
              <a:gd name="connsiteY9" fmla="*/ 1540999 h 4937492"/>
              <a:gd name="connsiteX10" fmla="*/ 2119430 w 3925991"/>
              <a:gd name="connsiteY10" fmla="*/ 1361689 h 4937492"/>
              <a:gd name="connsiteX11" fmla="*/ 1556336 w 3925991"/>
              <a:gd name="connsiteY11" fmla="*/ 2301636 h 4937492"/>
              <a:gd name="connsiteX12" fmla="*/ 1521924 w 3925991"/>
              <a:gd name="connsiteY12" fmla="*/ 2313583 h 4937492"/>
              <a:gd name="connsiteX13" fmla="*/ 1552253 w 3925991"/>
              <a:gd name="connsiteY13" fmla="*/ 2308452 h 4937492"/>
              <a:gd name="connsiteX14" fmla="*/ 0 w 3925991"/>
              <a:gd name="connsiteY14" fmla="*/ 534139 h 4937492"/>
              <a:gd name="connsiteX15" fmla="*/ 748392 w 3925991"/>
              <a:gd name="connsiteY15" fmla="*/ 1253112 h 4937492"/>
              <a:gd name="connsiteX16" fmla="*/ 430781 w 3925991"/>
              <a:gd name="connsiteY16" fmla="*/ 691321 h 4937492"/>
              <a:gd name="connsiteX17" fmla="*/ 1327878 w 3925991"/>
              <a:gd name="connsiteY17" fmla="*/ 298905 h 4937492"/>
              <a:gd name="connsiteX18" fmla="*/ 1138066 w 3925991"/>
              <a:gd name="connsiteY18" fmla="*/ 0 h 4937492"/>
              <a:gd name="connsiteX19" fmla="*/ 403558 w 3925991"/>
              <a:gd name="connsiteY19" fmla="*/ 643170 h 4937492"/>
              <a:gd name="connsiteX20" fmla="*/ 237644 w 3925991"/>
              <a:gd name="connsiteY20" fmla="*/ 349702 h 4937492"/>
              <a:gd name="connsiteX21" fmla="*/ 3259808 w 3925991"/>
              <a:gd name="connsiteY21" fmla="*/ 4769533 h 4937492"/>
              <a:gd name="connsiteX22" fmla="*/ 3326451 w 3925991"/>
              <a:gd name="connsiteY22" fmla="*/ 4769533 h 4937492"/>
              <a:gd name="connsiteX23" fmla="*/ 3259808 w 3925991"/>
              <a:gd name="connsiteY23" fmla="*/ 4546311 h 4937492"/>
              <a:gd name="connsiteX24" fmla="*/ 715016 w 3925991"/>
              <a:gd name="connsiteY24" fmla="*/ 1545812 h 4937492"/>
              <a:gd name="connsiteX25" fmla="*/ 1224662 w 3925991"/>
              <a:gd name="connsiteY25" fmla="*/ 1228640 h 4937492"/>
              <a:gd name="connsiteX26" fmla="*/ 1553185 w 3925991"/>
              <a:gd name="connsiteY26" fmla="*/ 1505082 h 4937492"/>
              <a:gd name="connsiteX27" fmla="*/ 985860 w 3925991"/>
              <a:gd name="connsiteY27" fmla="*/ 1875541 h 4937492"/>
              <a:gd name="connsiteX28" fmla="*/ 1114162 w 3925991"/>
              <a:gd name="connsiteY28" fmla="*/ 2040856 h 4937492"/>
              <a:gd name="connsiteX29" fmla="*/ 1629252 w 3925991"/>
              <a:gd name="connsiteY29" fmla="*/ 1569091 h 4937492"/>
              <a:gd name="connsiteX30" fmla="*/ 1629945 w 3925991"/>
              <a:gd name="connsiteY30" fmla="*/ 1569674 h 4937492"/>
              <a:gd name="connsiteX31" fmla="*/ 1629538 w 3925991"/>
              <a:gd name="connsiteY31" fmla="*/ 1568829 h 4937492"/>
              <a:gd name="connsiteX32" fmla="*/ 2061669 w 3925991"/>
              <a:gd name="connsiteY32" fmla="*/ 1173046 h 4937492"/>
              <a:gd name="connsiteX33" fmla="*/ 1587923 w 3925991"/>
              <a:gd name="connsiteY33" fmla="*/ 1482398 h 4937492"/>
              <a:gd name="connsiteX34" fmla="*/ 1410160 w 3925991"/>
              <a:gd name="connsiteY34" fmla="*/ 1113198 h 4937492"/>
              <a:gd name="connsiteX35" fmla="*/ 1808084 w 3925991"/>
              <a:gd name="connsiteY35" fmla="*/ 865554 h 4937492"/>
              <a:gd name="connsiteX36" fmla="*/ 1645264 w 3925991"/>
              <a:gd name="connsiteY36" fmla="*/ 655764 h 4937492"/>
              <a:gd name="connsiteX37" fmla="*/ 2756171 w 3925991"/>
              <a:gd name="connsiteY37" fmla="*/ 4212531 h 4937492"/>
              <a:gd name="connsiteX38" fmla="*/ 3140506 w 3925991"/>
              <a:gd name="connsiteY38" fmla="*/ 3905777 h 4937492"/>
              <a:gd name="connsiteX39" fmla="*/ 3176620 w 3925991"/>
              <a:gd name="connsiteY39" fmla="*/ 4432247 h 4937492"/>
              <a:gd name="connsiteX40" fmla="*/ 3380443 w 3925991"/>
              <a:gd name="connsiteY40" fmla="*/ 3809456 h 4937492"/>
              <a:gd name="connsiteX41" fmla="*/ 3925991 w 3925991"/>
              <a:gd name="connsiteY41" fmla="*/ 3818061 h 4937492"/>
              <a:gd name="connsiteX42" fmla="*/ 3879334 w 3925991"/>
              <a:gd name="connsiteY42" fmla="*/ 3556633 h 4937492"/>
              <a:gd name="connsiteX43" fmla="*/ 3339029 w 3925991"/>
              <a:gd name="connsiteY43" fmla="*/ 3765576 h 4937492"/>
              <a:gd name="connsiteX44" fmla="*/ 3319251 w 3925991"/>
              <a:gd name="connsiteY44" fmla="*/ 3763113 h 4937492"/>
              <a:gd name="connsiteX45" fmla="*/ 3766016 w 3925991"/>
              <a:gd name="connsiteY45" fmla="*/ 3406530 h 4937492"/>
              <a:gd name="connsiteX46" fmla="*/ 3517889 w 3925991"/>
              <a:gd name="connsiteY46" fmla="*/ 3168879 h 4937492"/>
              <a:gd name="connsiteX47" fmla="*/ 1894465 w 3925991"/>
              <a:gd name="connsiteY47" fmla="*/ 3132813 h 4937492"/>
              <a:gd name="connsiteX48" fmla="*/ 1926278 w 3925991"/>
              <a:gd name="connsiteY48" fmla="*/ 3130130 h 4937492"/>
              <a:gd name="connsiteX49" fmla="*/ 1911336 w 3925991"/>
              <a:gd name="connsiteY49" fmla="*/ 3147018 h 4937492"/>
              <a:gd name="connsiteX50" fmla="*/ 1935017 w 3925991"/>
              <a:gd name="connsiteY50" fmla="*/ 3129393 h 4937492"/>
              <a:gd name="connsiteX51" fmla="*/ 2934976 w 3925991"/>
              <a:gd name="connsiteY51" fmla="*/ 3045067 h 4937492"/>
              <a:gd name="connsiteX52" fmla="*/ 2323478 w 3925991"/>
              <a:gd name="connsiteY52" fmla="*/ 3627121 h 4937492"/>
              <a:gd name="connsiteX53" fmla="*/ 3302960 w 3925991"/>
              <a:gd name="connsiteY53" fmla="*/ 3014035 h 4937492"/>
              <a:gd name="connsiteX54" fmla="*/ 3327171 w 3925991"/>
              <a:gd name="connsiteY54" fmla="*/ 3011993 h 4937492"/>
              <a:gd name="connsiteX55" fmla="*/ 3325066 w 3925991"/>
              <a:gd name="connsiteY55" fmla="*/ 3000198 h 4937492"/>
              <a:gd name="connsiteX56" fmla="*/ 3414494 w 3925991"/>
              <a:gd name="connsiteY56" fmla="*/ 2944223 h 4937492"/>
              <a:gd name="connsiteX57" fmla="*/ 3285386 w 3925991"/>
              <a:gd name="connsiteY57" fmla="*/ 2777869 h 4937492"/>
              <a:gd name="connsiteX58" fmla="*/ 3280513 w 3925991"/>
              <a:gd name="connsiteY58" fmla="*/ 2750563 h 4937492"/>
              <a:gd name="connsiteX59" fmla="*/ 3267071 w 3925991"/>
              <a:gd name="connsiteY59" fmla="*/ 2754270 h 4937492"/>
              <a:gd name="connsiteX60" fmla="*/ 3255775 w 3925991"/>
              <a:gd name="connsiteY60" fmla="*/ 2739715 h 4937492"/>
              <a:gd name="connsiteX61" fmla="*/ 3229637 w 3925991"/>
              <a:gd name="connsiteY61" fmla="*/ 2764594 h 4937492"/>
              <a:gd name="connsiteX62" fmla="*/ 1951589 w 3925991"/>
              <a:gd name="connsiteY62" fmla="*/ 3117059 h 4937492"/>
              <a:gd name="connsiteX63" fmla="*/ 2944142 w 3925991"/>
              <a:gd name="connsiteY63" fmla="*/ 2378348 h 4937492"/>
              <a:gd name="connsiteX64" fmla="*/ 2764465 w 3925991"/>
              <a:gd name="connsiteY64" fmla="*/ 2182801 h 4937492"/>
              <a:gd name="connsiteX65" fmla="*/ 1933406 w 3925991"/>
              <a:gd name="connsiteY65" fmla="*/ 3122074 h 4937492"/>
              <a:gd name="connsiteX66" fmla="*/ 3194103 w 3925991"/>
              <a:gd name="connsiteY66" fmla="*/ 4937492 h 4937492"/>
              <a:gd name="connsiteX67" fmla="*/ 3257914 w 3925991"/>
              <a:gd name="connsiteY67" fmla="*/ 4924012 h 4937492"/>
              <a:gd name="connsiteX68" fmla="*/ 3212759 w 3925991"/>
              <a:gd name="connsiteY68" fmla="*/ 4710275 h 4937492"/>
              <a:gd name="connsiteX69" fmla="*/ 3024632 w 3925991"/>
              <a:gd name="connsiteY69" fmla="*/ 4815933 h 4937492"/>
              <a:gd name="connsiteX70" fmla="*/ 3137795 w 3925991"/>
              <a:gd name="connsiteY70" fmla="*/ 4844962 h 4937492"/>
              <a:gd name="connsiteX71" fmla="*/ 3178445 w 3925991"/>
              <a:gd name="connsiteY71" fmla="*/ 4451404 h 49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4770" y="4116070"/>
            <a:ext cx="6539230" cy="1119505"/>
          </a:xfrm>
        </p:spPr>
        <p:txBody>
          <a:bodyPr/>
          <a:lstStyle/>
          <a:p>
            <a:r>
              <a:rPr lang="zh-CN" altLang="en-US"/>
              <a:t>感谢您使用中华商标协会会员系统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5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4394" y="618618"/>
            <a:ext cx="924451" cy="28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7200" dirty="0">
              <a:solidFill>
                <a:srgbClr val="2ACED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 rot="5400000">
            <a:off x="8774188" y="3213002"/>
            <a:ext cx="2818128" cy="654337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600" smtClean="0">
                <a:solidFill>
                  <a:schemeClr val="bg2">
                    <a:lumMod val="85000"/>
                  </a:schemeClr>
                </a:solidFill>
                <a:latin typeface="+mn-lt"/>
                <a:ea typeface="+mn-ea"/>
              </a:rPr>
              <a:t>CONTENTS</a:t>
            </a:r>
            <a:endParaRPr lang="en-US" altLang="zh-CN" sz="3600" dirty="0">
              <a:solidFill>
                <a:schemeClr val="bg2">
                  <a:lumMod val="8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91130" y="1179830"/>
            <a:ext cx="6671310" cy="4115508"/>
            <a:chOff x="3844" y="2669"/>
            <a:chExt cx="10507" cy="6482"/>
          </a:xfrm>
        </p:grpSpPr>
        <p:sp>
          <p:nvSpPr>
            <p:cNvPr id="29" name="文本框 28"/>
            <p:cNvSpPr txBox="1"/>
            <p:nvPr/>
          </p:nvSpPr>
          <p:spPr>
            <a:xfrm>
              <a:off x="5640" y="5398"/>
              <a:ext cx="7174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2.1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会员系统菜单栏介绍</a:t>
              </a:r>
              <a:endParaRPr lang="zh-CN" altLang="en-US" sz="2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44" y="2669"/>
              <a:ext cx="10507" cy="6482"/>
              <a:chOff x="3844" y="2669"/>
              <a:chExt cx="10507" cy="6482"/>
            </a:xfrm>
          </p:grpSpPr>
          <p:sp>
            <p:nvSpPr>
              <p:cNvPr id="2" name="Freeform 4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4179" y="8056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849" y="4078"/>
                <a:ext cx="9502" cy="3716"/>
                <a:chOff x="4849" y="3562"/>
                <a:chExt cx="9502" cy="3716"/>
              </a:xfrm>
            </p:grpSpPr>
            <p:sp>
              <p:nvSpPr>
                <p:cNvPr id="9" name="文本框 4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342" y="3562"/>
                  <a:ext cx="5757" cy="1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 fontScale="90000"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3200" dirty="0">
                      <a:latin typeface="+mn-lt"/>
                      <a:ea typeface="+mn-ea"/>
                    </a:rPr>
                    <a:t>2.</a:t>
                  </a:r>
                  <a:r>
                    <a:rPr lang="zh-CN" altLang="en-US" sz="3200" dirty="0">
                      <a:latin typeface="+mn-lt"/>
                      <a:ea typeface="+mn-ea"/>
                    </a:rPr>
                    <a:t>会员单位使用指南</a:t>
                  </a:r>
                  <a:endParaRPr lang="zh-CN" altLang="en-US" sz="3200" dirty="0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4849" y="4943"/>
                  <a:ext cx="9502" cy="2335"/>
                  <a:chOff x="5512" y="7069"/>
                  <a:chExt cx="9502" cy="2335"/>
                </a:xfrm>
              </p:grpSpPr>
              <p:sp>
                <p:nvSpPr>
                  <p:cNvPr id="41" name="任意多边形 40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5512" y="7069"/>
                    <a:ext cx="493" cy="374"/>
                  </a:xfrm>
                  <a:custGeom>
                    <a:avLst/>
                    <a:gdLst>
                      <a:gd name="connsiteX0" fmla="*/ 2364 w 1383324"/>
                      <a:gd name="connsiteY0" fmla="*/ 0 h 715108"/>
                      <a:gd name="connsiteX1" fmla="*/ 1380961 w 1383324"/>
                      <a:gd name="connsiteY1" fmla="*/ 0 h 715108"/>
                      <a:gd name="connsiteX2" fmla="*/ 1383324 w 1383324"/>
                      <a:gd name="connsiteY2" fmla="*/ 23446 h 715108"/>
                      <a:gd name="connsiteX3" fmla="*/ 691662 w 1383324"/>
                      <a:gd name="connsiteY3" fmla="*/ 715108 h 715108"/>
                      <a:gd name="connsiteX4" fmla="*/ 0 w 1383324"/>
                      <a:gd name="connsiteY4" fmla="*/ 23446 h 71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3324" h="715108">
                        <a:moveTo>
                          <a:pt x="2364" y="0"/>
                        </a:moveTo>
                        <a:lnTo>
                          <a:pt x="1380961" y="0"/>
                        </a:lnTo>
                        <a:lnTo>
                          <a:pt x="1383324" y="23446"/>
                        </a:lnTo>
                        <a:cubicBezTo>
                          <a:pt x="1383324" y="405440"/>
                          <a:pt x="1073656" y="715108"/>
                          <a:pt x="691662" y="715108"/>
                        </a:cubicBezTo>
                        <a:cubicBezTo>
                          <a:pt x="309668" y="715108"/>
                          <a:pt x="0" y="405440"/>
                          <a:pt x="0" y="23446"/>
                        </a:cubicBezTo>
                        <a:close/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6303" y="7784"/>
                    <a:ext cx="7174" cy="72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2.2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会议报名、培训报名指南</a:t>
                    </a:r>
                    <a:endParaRPr lang="zh-CN" altLang="en-US" sz="2400"/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6285" y="8684"/>
                    <a:ext cx="8729" cy="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indent="0" algn="l"/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2.3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在线申请开具发票指南</a:t>
                    </a:r>
                    <a:r>
                      <a:rPr lang="zh-CN" altLang="en-US" sz="2000">
                        <a:latin typeface="黑体" panose="02010609060101010101" charset="-122"/>
                        <a:ea typeface="黑体" panose="02010609060101010101" charset="-122"/>
                      </a:rPr>
                      <a:t>  </a:t>
                    </a:r>
                    <a:endParaRPr lang="zh-CN" altLang="en-US" sz="2000">
                      <a:latin typeface="黑体" panose="02010609060101010101" charset="-122"/>
                      <a:ea typeface="黑体" panose="02010609060101010101" charset="-122"/>
                    </a:endParaRPr>
                  </a:p>
                </p:txBody>
              </p:sp>
              <p:sp>
                <p:nvSpPr>
                  <p:cNvPr id="23" name="任意多边形 22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5512" y="7957"/>
                    <a:ext cx="493" cy="374"/>
                  </a:xfrm>
                  <a:custGeom>
                    <a:avLst/>
                    <a:gdLst>
                      <a:gd name="connsiteX0" fmla="*/ 2364 w 1383324"/>
                      <a:gd name="connsiteY0" fmla="*/ 0 h 715108"/>
                      <a:gd name="connsiteX1" fmla="*/ 1380961 w 1383324"/>
                      <a:gd name="connsiteY1" fmla="*/ 0 h 715108"/>
                      <a:gd name="connsiteX2" fmla="*/ 1383324 w 1383324"/>
                      <a:gd name="connsiteY2" fmla="*/ 23446 h 715108"/>
                      <a:gd name="connsiteX3" fmla="*/ 691662 w 1383324"/>
                      <a:gd name="connsiteY3" fmla="*/ 715108 h 715108"/>
                      <a:gd name="connsiteX4" fmla="*/ 0 w 1383324"/>
                      <a:gd name="connsiteY4" fmla="*/ 23446 h 71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3324" h="715108">
                        <a:moveTo>
                          <a:pt x="2364" y="0"/>
                        </a:moveTo>
                        <a:lnTo>
                          <a:pt x="1380961" y="0"/>
                        </a:lnTo>
                        <a:lnTo>
                          <a:pt x="1383324" y="23446"/>
                        </a:lnTo>
                        <a:cubicBezTo>
                          <a:pt x="1383324" y="405440"/>
                          <a:pt x="1073656" y="715108"/>
                          <a:pt x="691662" y="715108"/>
                        </a:cubicBezTo>
                        <a:cubicBezTo>
                          <a:pt x="309668" y="715108"/>
                          <a:pt x="0" y="405440"/>
                          <a:pt x="0" y="23446"/>
                        </a:cubicBezTo>
                        <a:close/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  <p:sp>
                <p:nvSpPr>
                  <p:cNvPr id="24" name="任意多边形 23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5512" y="8858"/>
                    <a:ext cx="493" cy="374"/>
                  </a:xfrm>
                  <a:custGeom>
                    <a:avLst/>
                    <a:gdLst>
                      <a:gd name="connsiteX0" fmla="*/ 2364 w 1383324"/>
                      <a:gd name="connsiteY0" fmla="*/ 0 h 715108"/>
                      <a:gd name="connsiteX1" fmla="*/ 1380961 w 1383324"/>
                      <a:gd name="connsiteY1" fmla="*/ 0 h 715108"/>
                      <a:gd name="connsiteX2" fmla="*/ 1383324 w 1383324"/>
                      <a:gd name="connsiteY2" fmla="*/ 23446 h 715108"/>
                      <a:gd name="connsiteX3" fmla="*/ 691662 w 1383324"/>
                      <a:gd name="connsiteY3" fmla="*/ 715108 h 715108"/>
                      <a:gd name="connsiteX4" fmla="*/ 0 w 1383324"/>
                      <a:gd name="connsiteY4" fmla="*/ 23446 h 71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3324" h="715108">
                        <a:moveTo>
                          <a:pt x="2364" y="0"/>
                        </a:moveTo>
                        <a:lnTo>
                          <a:pt x="1380961" y="0"/>
                        </a:lnTo>
                        <a:lnTo>
                          <a:pt x="1383324" y="23446"/>
                        </a:lnTo>
                        <a:cubicBezTo>
                          <a:pt x="1383324" y="405440"/>
                          <a:pt x="1073656" y="715108"/>
                          <a:pt x="691662" y="715108"/>
                        </a:cubicBezTo>
                        <a:cubicBezTo>
                          <a:pt x="309668" y="715108"/>
                          <a:pt x="0" y="405440"/>
                          <a:pt x="0" y="23446"/>
                        </a:cubicBezTo>
                        <a:close/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/>
                  </a:p>
                </p:txBody>
              </p:sp>
            </p:grpSp>
          </p:grpSp>
          <p:sp>
            <p:nvSpPr>
              <p:cNvPr id="26" name="文本框 4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42" y="2669"/>
                <a:ext cx="5757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altLang="zh-CN" sz="3200" dirty="0">
                    <a:latin typeface="+mn-lt"/>
                    <a:ea typeface="+mn-ea"/>
                  </a:rPr>
                  <a:t>1.</a:t>
                </a:r>
                <a:r>
                  <a:rPr lang="zh-CN" altLang="en-US" sz="3200" dirty="0">
                    <a:latin typeface="+mn-lt"/>
                    <a:ea typeface="+mn-ea"/>
                  </a:rPr>
                  <a:t>会员系统注册须知</a:t>
                </a:r>
                <a:endParaRPr lang="zh-CN" altLang="en-US" sz="3200" dirty="0">
                  <a:latin typeface="+mn-lt"/>
                  <a:ea typeface="+mn-ea"/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877" y="4191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34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844" y="269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</p:grp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0580" y="1743710"/>
            <a:ext cx="4538980" cy="691515"/>
            <a:chOff x="4764" y="2710"/>
            <a:chExt cx="7149" cy="1322"/>
          </a:xfrm>
        </p:grpSpPr>
        <p:sp>
          <p:nvSpPr>
            <p:cNvPr id="7" name="Freeform 48"/>
            <p:cNvSpPr/>
            <p:nvPr>
              <p:custDataLst>
                <p:tags r:id="rId2"/>
              </p:custDataLst>
            </p:nvPr>
          </p:nvSpPr>
          <p:spPr bwMode="auto">
            <a:xfrm>
              <a:off x="4764" y="2710"/>
              <a:ext cx="938" cy="1208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0" name="文本框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56" y="2712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1.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会员系统注册须知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2595245"/>
            <a:ext cx="4812665" cy="2366010"/>
            <a:chOff x="4113" y="4305"/>
            <a:chExt cx="7579" cy="3726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7579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400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en-US" altLang="zh-CN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http://member.cta.org.cn/site/login</a:t>
              </a:r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，</a:t>
              </a:r>
              <a:endPara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点击 立即注册</a:t>
              </a:r>
              <a:endPara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5129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第一步 </a:t>
              </a:r>
              <a:endPara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登录会员系统界面</a:t>
              </a:r>
              <a:endPara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45785" y="2375535"/>
            <a:ext cx="5923915" cy="3822700"/>
            <a:chOff x="6774" y="3701"/>
            <a:chExt cx="9329" cy="60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74" y="3701"/>
              <a:ext cx="9008" cy="6020"/>
              <a:chOff x="1878" y="4293"/>
              <a:chExt cx="9008" cy="6020"/>
            </a:xfrm>
          </p:grpSpPr>
          <p:pic>
            <p:nvPicPr>
              <p:cNvPr id="16" name="图片 15" descr="20151012170147_5eQGB.thumb.700_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94" y="4914"/>
                <a:ext cx="4392" cy="4392"/>
              </a:xfrm>
              <a:prstGeom prst="rect">
                <a:avLst/>
              </a:prstGeom>
            </p:spPr>
          </p:pic>
          <p:pic>
            <p:nvPicPr>
              <p:cNvPr id="12" name="图片 11" descr="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8" y="4293"/>
                <a:ext cx="5684" cy="6020"/>
              </a:xfrm>
              <a:prstGeom prst="rect">
                <a:avLst/>
              </a:prstGeom>
            </p:spPr>
          </p:pic>
        </p:grpSp>
        <p:sp>
          <p:nvSpPr>
            <p:cNvPr id="14" name="椭圆 13"/>
            <p:cNvSpPr/>
            <p:nvPr/>
          </p:nvSpPr>
          <p:spPr>
            <a:xfrm>
              <a:off x="10950" y="3701"/>
              <a:ext cx="1907" cy="621"/>
            </a:xfrm>
            <a:prstGeom prst="ellipse">
              <a:avLst/>
            </a:prstGeom>
            <a:noFill/>
            <a:ln w="38100">
              <a:solidFill>
                <a:srgbClr val="E941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458" y="3835"/>
              <a:ext cx="3645" cy="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体管家糖果" panose="00020600040101010101" charset="-122"/>
                  <a:ea typeface="字体管家糖果" panose="00020600040101010101" charset="-122"/>
                </a:rPr>
                <a:t>就是它！</a:t>
              </a:r>
              <a:endParaRPr lang="zh-CN" altLang="en-US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注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00195" y="2506345"/>
            <a:ext cx="4177030" cy="36995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1694815"/>
            <a:ext cx="3425825" cy="2305050"/>
            <a:chOff x="4113" y="4305"/>
            <a:chExt cx="5395" cy="3630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5395" cy="2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0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注意事项，账号名和用户名请务必按照要求填写，方便后台确认身份</a:t>
              </a:r>
              <a:endPara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8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第二步</a:t>
              </a:r>
              <a:endPara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开始注册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线形标注 2(无边框) 3"/>
          <p:cNvSpPr/>
          <p:nvPr/>
        </p:nvSpPr>
        <p:spPr>
          <a:xfrm>
            <a:off x="7137400" y="1459230"/>
            <a:ext cx="4031615" cy="138112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178"/>
              <a:gd name="adj6" fmla="val -37860"/>
            </a:avLst>
          </a:prstGeom>
          <a:solidFill>
            <a:srgbClr val="ACB9AB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账号名：beijingwanhuida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账号名：tianjintianshili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线形标注 1(带边框和强调线) 4"/>
          <p:cNvSpPr/>
          <p:nvPr/>
        </p:nvSpPr>
        <p:spPr>
          <a:xfrm>
            <a:off x="9008110" y="3232785"/>
            <a:ext cx="2801620" cy="715010"/>
          </a:xfrm>
          <a:prstGeom prst="accentBorderCallout1">
            <a:avLst>
              <a:gd name="adj1" fmla="val 18750"/>
              <a:gd name="adj2" fmla="val -8333"/>
              <a:gd name="adj3" fmla="val 99733"/>
              <a:gd name="adj4" fmla="val -29079"/>
            </a:avLst>
          </a:prstGeom>
          <a:solidFill>
            <a:srgbClr val="CD9B5B"/>
          </a:solidFill>
          <a:ln>
            <a:solidFill>
              <a:srgbClr val="D58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大写字母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小写字母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数字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8566785" y="4094480"/>
            <a:ext cx="3242945" cy="2374265"/>
          </a:xfrm>
          <a:prstGeom prst="borderCallout1">
            <a:avLst>
              <a:gd name="adj1" fmla="val 44503"/>
              <a:gd name="adj2" fmla="val -1272"/>
              <a:gd name="adj3" fmla="val 63920"/>
              <a:gd name="adj4" fmla="val -12042"/>
            </a:avLst>
          </a:prstGeom>
          <a:solidFill>
            <a:srgbClr val="7FB6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7" name="图片 16" descr="fe51d2dc3da2c06bafae2f8ef4c315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3570" y="3999865"/>
            <a:ext cx="1794510" cy="1794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图片 11" descr="2。1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055" y="2343150"/>
            <a:ext cx="3910965" cy="4168775"/>
          </a:xfrm>
          <a:prstGeom prst="rect">
            <a:avLst/>
          </a:prstGeom>
        </p:spPr>
      </p:pic>
      <p:sp>
        <p:nvSpPr>
          <p:cNvPr id="14" name="线形标注 2(无边框) 13"/>
          <p:cNvSpPr/>
          <p:nvPr/>
        </p:nvSpPr>
        <p:spPr>
          <a:xfrm>
            <a:off x="8327390" y="1444625"/>
            <a:ext cx="2841625" cy="139446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945"/>
              <a:gd name="adj6" fmla="val -35061"/>
            </a:avLst>
          </a:prstGeom>
          <a:solidFill>
            <a:srgbClr val="CECC5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请填写直接对接我会工作的人员，未来协会的重要工作邀请、活动通知，将通过联系人传达。</a:t>
            </a:r>
            <a:endParaRPr lang="zh-CN" altLang="en-US" sz="20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6" name="线形标注 1(带边框和强调线) 15"/>
          <p:cNvSpPr/>
          <p:nvPr/>
        </p:nvSpPr>
        <p:spPr>
          <a:xfrm>
            <a:off x="8493125" y="3912235"/>
            <a:ext cx="2801620" cy="1885315"/>
          </a:xfrm>
          <a:prstGeom prst="accentBorderCallout1">
            <a:avLst>
              <a:gd name="adj1" fmla="val 18750"/>
              <a:gd name="adj2" fmla="val -8333"/>
              <a:gd name="adj3" fmla="val -37723"/>
              <a:gd name="adj4" fmla="val -30711"/>
            </a:avLst>
          </a:prstGeom>
          <a:solidFill>
            <a:srgbClr val="8992D5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 b="1">
                <a:latin typeface="幼圆" panose="02010509060101010101" charset="-122"/>
                <a:ea typeface="幼圆" panose="02010509060101010101" charset="-122"/>
              </a:rPr>
              <a:t>请填写经常使用的单位邮箱，避免联系人变动造成的登录信息丢失，如果没有单位邮箱，请填写联系人常用个人邮箱。</a:t>
            </a:r>
            <a:endParaRPr sz="20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8" name="线形标注 1 17"/>
          <p:cNvSpPr/>
          <p:nvPr/>
        </p:nvSpPr>
        <p:spPr>
          <a:xfrm flipH="1">
            <a:off x="653415" y="4579620"/>
            <a:ext cx="2508885" cy="866140"/>
          </a:xfrm>
          <a:prstGeom prst="borderCallout1">
            <a:avLst>
              <a:gd name="adj1" fmla="val 18750"/>
              <a:gd name="adj2" fmla="val -8333"/>
              <a:gd name="adj3" fmla="val 63049"/>
              <a:gd name="adj4" fmla="val -33738"/>
            </a:avLst>
          </a:prstGeom>
          <a:solidFill>
            <a:srgbClr val="F1879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联系电话和联系手机，请务必填写正确。</a:t>
            </a:r>
            <a:endParaRPr lang="zh-CN" altLang="en-US" sz="2000" b="1"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349625" y="4155440"/>
            <a:ext cx="749300" cy="5810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610" y="2595245"/>
            <a:ext cx="2870200" cy="944880"/>
            <a:chOff x="4142" y="4305"/>
            <a:chExt cx="4520" cy="1488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第三步</a:t>
              </a:r>
              <a:endPara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注册完成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765" y="2595245"/>
            <a:ext cx="7074535" cy="3263900"/>
          </a:xfrm>
          <a:prstGeom prst="rect">
            <a:avLst/>
          </a:prstGeom>
        </p:spPr>
      </p:pic>
      <p:pic>
        <p:nvPicPr>
          <p:cNvPr id="4" name="图片 3" descr="2016891033552182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0" y="1355090"/>
            <a:ext cx="3121660" cy="305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25195" y="3406775"/>
            <a:ext cx="3425825" cy="1127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20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填好以上的信息后，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就注册完成啦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大家常遇到的问题</a:t>
            </a:r>
            <a:endParaRPr lang="zh-CN" altLang="en-US"/>
          </a:p>
        </p:txBody>
      </p:sp>
      <p:pic>
        <p:nvPicPr>
          <p:cNvPr id="4" name="内容占位符 3" descr="会员级别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257800" y="1913890"/>
            <a:ext cx="4695825" cy="2057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4225" y="1434465"/>
            <a:ext cx="408051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老会员注册之后仅仅是显示</a:t>
            </a:r>
            <a:r>
              <a:rPr lang="en-US" altLang="zh-CN" sz="2800"/>
              <a:t>“</a:t>
            </a:r>
            <a:r>
              <a:rPr lang="zh-CN" altLang="en-US" sz="2800"/>
              <a:t>普通用户</a:t>
            </a:r>
            <a:r>
              <a:rPr lang="en-US" altLang="zh-CN" sz="2800"/>
              <a:t>”</a:t>
            </a:r>
            <a:r>
              <a:rPr lang="zh-CN" altLang="en-US" sz="2800"/>
              <a:t>哟</a:t>
            </a:r>
            <a:endParaRPr lang="zh-CN" altLang="en-US" sz="2800"/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>
            <a:off x="90170" y="1434465"/>
            <a:ext cx="694055" cy="358140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082040" y="4213860"/>
            <a:ext cx="379476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需要大家点击</a:t>
            </a:r>
            <a:r>
              <a:rPr lang="en-US" altLang="zh-CN" sz="2800"/>
              <a:t>“”</a:t>
            </a:r>
            <a:r>
              <a:rPr lang="zh-CN" altLang="en-US" sz="2800"/>
              <a:t>会员申请按钮</a:t>
            </a:r>
            <a:r>
              <a:rPr lang="en-US" altLang="zh-CN" sz="2800"/>
              <a:t>“</a:t>
            </a:r>
            <a:r>
              <a:rPr lang="zh-CN" altLang="en-US" sz="2800"/>
              <a:t>提交自己最新的信息，后台工作人员确认后（只用两分钟），您就可以享受会员价了</a:t>
            </a:r>
            <a:endParaRPr lang="zh-CN" altLang="en-US" sz="2800"/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278130" y="4411345"/>
            <a:ext cx="694055" cy="358140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 descr="申请按钮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020" y="4769485"/>
            <a:ext cx="6192520" cy="14465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95425" y="3369310"/>
            <a:ext cx="9794240" cy="829945"/>
            <a:chOff x="1512" y="3722"/>
            <a:chExt cx="15424" cy="1307"/>
          </a:xfrm>
        </p:grpSpPr>
        <p:sp>
          <p:nvSpPr>
            <p:cNvPr id="28" name="文本框 27"/>
            <p:cNvSpPr txBox="1"/>
            <p:nvPr/>
          </p:nvSpPr>
          <p:spPr>
            <a:xfrm>
              <a:off x="2604" y="3722"/>
              <a:ext cx="1433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000">
                  <a:latin typeface="黑体" panose="02010609060101010101" charset="-122"/>
                  <a:ea typeface="黑体" panose="02010609060101010101" charset="-122"/>
                </a:rPr>
                <a:t>2017年商标代理人业务培训考试</a:t>
              </a:r>
              <a:endParaRPr lang="en-US" altLang="zh-CN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 29"/>
            <p:cNvSpPr/>
            <p:nvPr/>
          </p:nvSpPr>
          <p:spPr bwMode="auto">
            <a:xfrm>
              <a:off x="1512" y="3780"/>
              <a:ext cx="768" cy="792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5360" y="2531110"/>
            <a:ext cx="4992370" cy="838200"/>
            <a:chOff x="1374" y="2669"/>
            <a:chExt cx="7862" cy="1320"/>
          </a:xfrm>
        </p:grpSpPr>
        <p:sp>
          <p:nvSpPr>
            <p:cNvPr id="15" name="文本框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28" y="2669"/>
              <a:ext cx="6308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2.1 </a:t>
              </a: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会员系统菜单栏介绍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3"/>
              </p:custDataLst>
            </p:nvPr>
          </p:nvSpPr>
          <p:spPr>
            <a:xfrm>
              <a:off x="1374" y="3047"/>
              <a:ext cx="1093" cy="564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7250" y="1512570"/>
            <a:ext cx="4538980" cy="838200"/>
            <a:chOff x="3877" y="4078"/>
            <a:chExt cx="7148" cy="1320"/>
          </a:xfrm>
        </p:grpSpPr>
        <p:sp>
          <p:nvSpPr>
            <p:cNvPr id="14" name="Freeform 48"/>
            <p:cNvSpPr/>
            <p:nvPr>
              <p:custDataLst>
                <p:tags r:id="rId4"/>
              </p:custDataLst>
            </p:nvPr>
          </p:nvSpPr>
          <p:spPr bwMode="auto">
            <a:xfrm>
              <a:off x="3877" y="4191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7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69" y="4078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2.</a:t>
              </a:r>
              <a:r>
                <a:rPr lang="zh-CN" altLang="en-US" sz="3200" dirty="0">
                  <a:latin typeface="+mn-lt"/>
                  <a:ea typeface="+mn-ea"/>
                </a:rPr>
                <a:t>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2830" y="2385695"/>
            <a:ext cx="9738995" cy="762000"/>
            <a:chOff x="1365" y="4127"/>
            <a:chExt cx="15337" cy="1200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70" y="4127"/>
              <a:ext cx="14332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9425" y="4014470"/>
            <a:ext cx="11233150" cy="2501265"/>
            <a:chOff x="726" y="5073"/>
            <a:chExt cx="17690" cy="3939"/>
          </a:xfrm>
          <a:solidFill>
            <a:srgbClr val="FFCC00"/>
          </a:solidFill>
        </p:grpSpPr>
        <p:pic>
          <p:nvPicPr>
            <p:cNvPr id="4" name="图片 3" descr="报名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" y="5073"/>
              <a:ext cx="17690" cy="2526"/>
            </a:xfrm>
            <a:prstGeom prst="rect">
              <a:avLst/>
            </a:prstGeom>
            <a:grpFill/>
          </p:spPr>
        </p:pic>
        <p:sp>
          <p:nvSpPr>
            <p:cNvPr id="15" name=" 15"/>
            <p:cNvSpPr/>
            <p:nvPr/>
          </p:nvSpPr>
          <p:spPr bwMode="auto">
            <a:xfrm>
              <a:off x="16966" y="7112"/>
              <a:ext cx="1300" cy="1900"/>
            </a:xfrm>
            <a:custGeom>
              <a:avLst/>
              <a:gdLst/>
              <a:ahLst/>
              <a:cxnLst/>
              <a:rect l="0" t="0" r="r" b="b"/>
              <a:pathLst>
                <a:path w="1646238" h="2433638">
                  <a:moveTo>
                    <a:pt x="577732" y="161925"/>
                  </a:moveTo>
                  <a:lnTo>
                    <a:pt x="586070" y="162719"/>
                  </a:lnTo>
                  <a:lnTo>
                    <a:pt x="593614" y="163910"/>
                  </a:lnTo>
                  <a:lnTo>
                    <a:pt x="597585" y="164703"/>
                  </a:lnTo>
                  <a:lnTo>
                    <a:pt x="601953" y="165894"/>
                  </a:lnTo>
                  <a:lnTo>
                    <a:pt x="605526" y="167482"/>
                  </a:lnTo>
                  <a:lnTo>
                    <a:pt x="609100" y="169069"/>
                  </a:lnTo>
                  <a:lnTo>
                    <a:pt x="612674" y="171053"/>
                  </a:lnTo>
                  <a:lnTo>
                    <a:pt x="616247" y="173435"/>
                  </a:lnTo>
                  <a:lnTo>
                    <a:pt x="619821" y="176610"/>
                  </a:lnTo>
                  <a:lnTo>
                    <a:pt x="623394" y="179388"/>
                  </a:lnTo>
                  <a:lnTo>
                    <a:pt x="626968" y="182563"/>
                  </a:lnTo>
                  <a:lnTo>
                    <a:pt x="630145" y="186135"/>
                  </a:lnTo>
                  <a:lnTo>
                    <a:pt x="633321" y="190103"/>
                  </a:lnTo>
                  <a:lnTo>
                    <a:pt x="636498" y="194469"/>
                  </a:lnTo>
                  <a:lnTo>
                    <a:pt x="639674" y="199232"/>
                  </a:lnTo>
                  <a:lnTo>
                    <a:pt x="642454" y="204788"/>
                  </a:lnTo>
                  <a:lnTo>
                    <a:pt x="645233" y="210344"/>
                  </a:lnTo>
                  <a:lnTo>
                    <a:pt x="648013" y="216297"/>
                  </a:lnTo>
                  <a:lnTo>
                    <a:pt x="650792" y="222647"/>
                  </a:lnTo>
                  <a:lnTo>
                    <a:pt x="653969" y="229394"/>
                  </a:lnTo>
                  <a:lnTo>
                    <a:pt x="656351" y="237332"/>
                  </a:lnTo>
                  <a:lnTo>
                    <a:pt x="658733" y="245269"/>
                  </a:lnTo>
                  <a:lnTo>
                    <a:pt x="838208" y="927100"/>
                  </a:lnTo>
                  <a:lnTo>
                    <a:pt x="840193" y="928291"/>
                  </a:lnTo>
                  <a:lnTo>
                    <a:pt x="841781" y="933450"/>
                  </a:lnTo>
                  <a:lnTo>
                    <a:pt x="899356" y="921941"/>
                  </a:lnTo>
                  <a:lnTo>
                    <a:pt x="911665" y="922338"/>
                  </a:lnTo>
                  <a:lnTo>
                    <a:pt x="923180" y="923529"/>
                  </a:lnTo>
                  <a:lnTo>
                    <a:pt x="935489" y="924719"/>
                  </a:lnTo>
                  <a:lnTo>
                    <a:pt x="946607" y="926704"/>
                  </a:lnTo>
                  <a:lnTo>
                    <a:pt x="957725" y="929482"/>
                  </a:lnTo>
                  <a:lnTo>
                    <a:pt x="969240" y="932657"/>
                  </a:lnTo>
                  <a:lnTo>
                    <a:pt x="979960" y="936229"/>
                  </a:lnTo>
                  <a:lnTo>
                    <a:pt x="991078" y="939800"/>
                  </a:lnTo>
                  <a:lnTo>
                    <a:pt x="1001402" y="944166"/>
                  </a:lnTo>
                  <a:lnTo>
                    <a:pt x="1011726" y="948929"/>
                  </a:lnTo>
                  <a:lnTo>
                    <a:pt x="1022049" y="954485"/>
                  </a:lnTo>
                  <a:lnTo>
                    <a:pt x="1031976" y="960438"/>
                  </a:lnTo>
                  <a:lnTo>
                    <a:pt x="1041506" y="966788"/>
                  </a:lnTo>
                  <a:lnTo>
                    <a:pt x="1051432" y="973535"/>
                  </a:lnTo>
                  <a:lnTo>
                    <a:pt x="1060565" y="980679"/>
                  </a:lnTo>
                  <a:lnTo>
                    <a:pt x="1069697" y="988616"/>
                  </a:lnTo>
                  <a:lnTo>
                    <a:pt x="1076050" y="994172"/>
                  </a:lnTo>
                  <a:lnTo>
                    <a:pt x="1081212" y="999729"/>
                  </a:lnTo>
                  <a:lnTo>
                    <a:pt x="1086374" y="1005682"/>
                  </a:lnTo>
                  <a:lnTo>
                    <a:pt x="1090345" y="1012032"/>
                  </a:lnTo>
                  <a:lnTo>
                    <a:pt x="1126478" y="1071960"/>
                  </a:lnTo>
                  <a:lnTo>
                    <a:pt x="1183258" y="1074341"/>
                  </a:lnTo>
                  <a:lnTo>
                    <a:pt x="1184847" y="1075532"/>
                  </a:lnTo>
                  <a:lnTo>
                    <a:pt x="1199538" y="1077913"/>
                  </a:lnTo>
                  <a:lnTo>
                    <a:pt x="1214230" y="1081088"/>
                  </a:lnTo>
                  <a:lnTo>
                    <a:pt x="1228524" y="1085057"/>
                  </a:lnTo>
                  <a:lnTo>
                    <a:pt x="1242818" y="1089422"/>
                  </a:lnTo>
                  <a:lnTo>
                    <a:pt x="1256716" y="1094582"/>
                  </a:lnTo>
                  <a:lnTo>
                    <a:pt x="1271010" y="1100932"/>
                  </a:lnTo>
                  <a:lnTo>
                    <a:pt x="1284510" y="1106885"/>
                  </a:lnTo>
                  <a:lnTo>
                    <a:pt x="1298011" y="1114029"/>
                  </a:lnTo>
                  <a:lnTo>
                    <a:pt x="1310717" y="1121172"/>
                  </a:lnTo>
                  <a:lnTo>
                    <a:pt x="1323820" y="1129507"/>
                  </a:lnTo>
                  <a:lnTo>
                    <a:pt x="1336129" y="1137444"/>
                  </a:lnTo>
                  <a:lnTo>
                    <a:pt x="1348041" y="1146175"/>
                  </a:lnTo>
                  <a:lnTo>
                    <a:pt x="1359953" y="1155700"/>
                  </a:lnTo>
                  <a:lnTo>
                    <a:pt x="1371071" y="1165225"/>
                  </a:lnTo>
                  <a:lnTo>
                    <a:pt x="1381792" y="1175147"/>
                  </a:lnTo>
                  <a:lnTo>
                    <a:pt x="1392115" y="1185863"/>
                  </a:lnTo>
                  <a:lnTo>
                    <a:pt x="1408792" y="1204119"/>
                  </a:lnTo>
                  <a:lnTo>
                    <a:pt x="1424278" y="1223566"/>
                  </a:lnTo>
                  <a:lnTo>
                    <a:pt x="1439763" y="1243410"/>
                  </a:lnTo>
                  <a:lnTo>
                    <a:pt x="1454058" y="1263254"/>
                  </a:lnTo>
                  <a:lnTo>
                    <a:pt x="1467955" y="1283891"/>
                  </a:lnTo>
                  <a:lnTo>
                    <a:pt x="1480264" y="1305322"/>
                  </a:lnTo>
                  <a:lnTo>
                    <a:pt x="1492970" y="1327150"/>
                  </a:lnTo>
                  <a:lnTo>
                    <a:pt x="1504088" y="1348582"/>
                  </a:lnTo>
                  <a:lnTo>
                    <a:pt x="1505279" y="1351360"/>
                  </a:lnTo>
                  <a:lnTo>
                    <a:pt x="1506471" y="1352154"/>
                  </a:lnTo>
                  <a:lnTo>
                    <a:pt x="1508059" y="1352550"/>
                  </a:lnTo>
                  <a:lnTo>
                    <a:pt x="1518780" y="1353344"/>
                  </a:lnTo>
                  <a:lnTo>
                    <a:pt x="1528309" y="1355329"/>
                  </a:lnTo>
                  <a:lnTo>
                    <a:pt x="1537839" y="1357710"/>
                  </a:lnTo>
                  <a:lnTo>
                    <a:pt x="1546971" y="1360885"/>
                  </a:lnTo>
                  <a:lnTo>
                    <a:pt x="1555707" y="1364457"/>
                  </a:lnTo>
                  <a:lnTo>
                    <a:pt x="1563648" y="1368822"/>
                  </a:lnTo>
                  <a:lnTo>
                    <a:pt x="1571590" y="1373982"/>
                  </a:lnTo>
                  <a:lnTo>
                    <a:pt x="1578737" y="1379935"/>
                  </a:lnTo>
                  <a:lnTo>
                    <a:pt x="1585487" y="1385888"/>
                  </a:lnTo>
                  <a:lnTo>
                    <a:pt x="1591840" y="1392238"/>
                  </a:lnTo>
                  <a:lnTo>
                    <a:pt x="1597796" y="1398985"/>
                  </a:lnTo>
                  <a:lnTo>
                    <a:pt x="1603752" y="1406525"/>
                  </a:lnTo>
                  <a:lnTo>
                    <a:pt x="1608914" y="1413669"/>
                  </a:lnTo>
                  <a:lnTo>
                    <a:pt x="1613678" y="1421607"/>
                  </a:lnTo>
                  <a:lnTo>
                    <a:pt x="1618046" y="1429544"/>
                  </a:lnTo>
                  <a:lnTo>
                    <a:pt x="1622017" y="1437879"/>
                  </a:lnTo>
                  <a:lnTo>
                    <a:pt x="1625988" y="1446213"/>
                  </a:lnTo>
                  <a:lnTo>
                    <a:pt x="1629561" y="1454547"/>
                  </a:lnTo>
                  <a:lnTo>
                    <a:pt x="1632738" y="1463279"/>
                  </a:lnTo>
                  <a:lnTo>
                    <a:pt x="1635517" y="1471613"/>
                  </a:lnTo>
                  <a:lnTo>
                    <a:pt x="1637900" y="1479947"/>
                  </a:lnTo>
                  <a:lnTo>
                    <a:pt x="1639885" y="1488282"/>
                  </a:lnTo>
                  <a:lnTo>
                    <a:pt x="1641473" y="1497013"/>
                  </a:lnTo>
                  <a:lnTo>
                    <a:pt x="1643062" y="1504950"/>
                  </a:lnTo>
                  <a:lnTo>
                    <a:pt x="1644253" y="1512491"/>
                  </a:lnTo>
                  <a:lnTo>
                    <a:pt x="1645047" y="1520429"/>
                  </a:lnTo>
                  <a:lnTo>
                    <a:pt x="1645841" y="1527969"/>
                  </a:lnTo>
                  <a:lnTo>
                    <a:pt x="1646238" y="1534716"/>
                  </a:lnTo>
                  <a:lnTo>
                    <a:pt x="1646238" y="1541463"/>
                  </a:lnTo>
                  <a:lnTo>
                    <a:pt x="1646238" y="1548210"/>
                  </a:lnTo>
                  <a:lnTo>
                    <a:pt x="1645841" y="1553766"/>
                  </a:lnTo>
                  <a:lnTo>
                    <a:pt x="1645444" y="1558925"/>
                  </a:lnTo>
                  <a:lnTo>
                    <a:pt x="1643458" y="1570832"/>
                  </a:lnTo>
                  <a:lnTo>
                    <a:pt x="1642267" y="1583532"/>
                  </a:lnTo>
                  <a:lnTo>
                    <a:pt x="1641473" y="1595835"/>
                  </a:lnTo>
                  <a:lnTo>
                    <a:pt x="1640679" y="1608535"/>
                  </a:lnTo>
                  <a:lnTo>
                    <a:pt x="1634723" y="1749029"/>
                  </a:lnTo>
                  <a:lnTo>
                    <a:pt x="1628370" y="1889126"/>
                  </a:lnTo>
                  <a:lnTo>
                    <a:pt x="1627973" y="1902222"/>
                  </a:lnTo>
                  <a:lnTo>
                    <a:pt x="1626385" y="1915716"/>
                  </a:lnTo>
                  <a:lnTo>
                    <a:pt x="1625194" y="1928416"/>
                  </a:lnTo>
                  <a:lnTo>
                    <a:pt x="1623208" y="1941910"/>
                  </a:lnTo>
                  <a:lnTo>
                    <a:pt x="1621223" y="1954610"/>
                  </a:lnTo>
                  <a:lnTo>
                    <a:pt x="1618840" y="1968104"/>
                  </a:lnTo>
                  <a:lnTo>
                    <a:pt x="1616061" y="1980804"/>
                  </a:lnTo>
                  <a:lnTo>
                    <a:pt x="1612884" y="1993504"/>
                  </a:lnTo>
                  <a:lnTo>
                    <a:pt x="1604546" y="2026444"/>
                  </a:lnTo>
                  <a:lnTo>
                    <a:pt x="1595414" y="2058988"/>
                  </a:lnTo>
                  <a:lnTo>
                    <a:pt x="1586281" y="2091532"/>
                  </a:lnTo>
                  <a:lnTo>
                    <a:pt x="1577148" y="2123679"/>
                  </a:lnTo>
                  <a:lnTo>
                    <a:pt x="1579134" y="2125663"/>
                  </a:lnTo>
                  <a:lnTo>
                    <a:pt x="1617252" y="2294732"/>
                  </a:lnTo>
                  <a:lnTo>
                    <a:pt x="1571590" y="2303463"/>
                  </a:lnTo>
                  <a:lnTo>
                    <a:pt x="1487411" y="2318147"/>
                  </a:lnTo>
                  <a:lnTo>
                    <a:pt x="1251951" y="2359026"/>
                  </a:lnTo>
                  <a:lnTo>
                    <a:pt x="1000608" y="2402285"/>
                  </a:lnTo>
                  <a:lnTo>
                    <a:pt x="897370" y="2420541"/>
                  </a:lnTo>
                  <a:lnTo>
                    <a:pt x="824310" y="2433638"/>
                  </a:lnTo>
                  <a:lnTo>
                    <a:pt x="785398" y="2236391"/>
                  </a:lnTo>
                  <a:lnTo>
                    <a:pt x="781030" y="2228851"/>
                  </a:lnTo>
                  <a:lnTo>
                    <a:pt x="776662" y="2221707"/>
                  </a:lnTo>
                  <a:lnTo>
                    <a:pt x="771897" y="2214563"/>
                  </a:lnTo>
                  <a:lnTo>
                    <a:pt x="767133" y="2207816"/>
                  </a:lnTo>
                  <a:lnTo>
                    <a:pt x="761574" y="2201069"/>
                  </a:lnTo>
                  <a:lnTo>
                    <a:pt x="756015" y="2194719"/>
                  </a:lnTo>
                  <a:lnTo>
                    <a:pt x="750456" y="2188369"/>
                  </a:lnTo>
                  <a:lnTo>
                    <a:pt x="744897" y="2182416"/>
                  </a:lnTo>
                  <a:lnTo>
                    <a:pt x="738544" y="2176463"/>
                  </a:lnTo>
                  <a:lnTo>
                    <a:pt x="732191" y="2170907"/>
                  </a:lnTo>
                  <a:lnTo>
                    <a:pt x="725441" y="2165351"/>
                  </a:lnTo>
                  <a:lnTo>
                    <a:pt x="719088" y="2159794"/>
                  </a:lnTo>
                  <a:lnTo>
                    <a:pt x="711940" y="2155032"/>
                  </a:lnTo>
                  <a:lnTo>
                    <a:pt x="704396" y="2149873"/>
                  </a:lnTo>
                  <a:lnTo>
                    <a:pt x="697249" y="2145507"/>
                  </a:lnTo>
                  <a:lnTo>
                    <a:pt x="689705" y="2141141"/>
                  </a:lnTo>
                  <a:lnTo>
                    <a:pt x="678984" y="2135585"/>
                  </a:lnTo>
                  <a:lnTo>
                    <a:pt x="668660" y="2130029"/>
                  </a:lnTo>
                  <a:lnTo>
                    <a:pt x="648807" y="2118519"/>
                  </a:lnTo>
                  <a:lnTo>
                    <a:pt x="630145" y="2106216"/>
                  </a:lnTo>
                  <a:lnTo>
                    <a:pt x="611482" y="2093119"/>
                  </a:lnTo>
                  <a:lnTo>
                    <a:pt x="593217" y="2080022"/>
                  </a:lnTo>
                  <a:lnTo>
                    <a:pt x="576144" y="2065735"/>
                  </a:lnTo>
                  <a:lnTo>
                    <a:pt x="559070" y="2051447"/>
                  </a:lnTo>
                  <a:lnTo>
                    <a:pt x="543187" y="2035969"/>
                  </a:lnTo>
                  <a:lnTo>
                    <a:pt x="526907" y="2020491"/>
                  </a:lnTo>
                  <a:lnTo>
                    <a:pt x="511422" y="2004616"/>
                  </a:lnTo>
                  <a:lnTo>
                    <a:pt x="496333" y="1988344"/>
                  </a:lnTo>
                  <a:lnTo>
                    <a:pt x="481245" y="1971676"/>
                  </a:lnTo>
                  <a:lnTo>
                    <a:pt x="466951" y="1954610"/>
                  </a:lnTo>
                  <a:lnTo>
                    <a:pt x="452259" y="1937147"/>
                  </a:lnTo>
                  <a:lnTo>
                    <a:pt x="424067" y="1902222"/>
                  </a:lnTo>
                  <a:lnTo>
                    <a:pt x="418111" y="1894285"/>
                  </a:lnTo>
                  <a:lnTo>
                    <a:pt x="412552" y="1886744"/>
                  </a:lnTo>
                  <a:lnTo>
                    <a:pt x="401435" y="1870472"/>
                  </a:lnTo>
                  <a:lnTo>
                    <a:pt x="391508" y="1853804"/>
                  </a:lnTo>
                  <a:lnTo>
                    <a:pt x="381978" y="1837532"/>
                  </a:lnTo>
                  <a:lnTo>
                    <a:pt x="372846" y="1820069"/>
                  </a:lnTo>
                  <a:lnTo>
                    <a:pt x="364110" y="1803401"/>
                  </a:lnTo>
                  <a:lnTo>
                    <a:pt x="356169" y="1785541"/>
                  </a:lnTo>
                  <a:lnTo>
                    <a:pt x="348228" y="1768079"/>
                  </a:lnTo>
                  <a:lnTo>
                    <a:pt x="332345" y="1733551"/>
                  </a:lnTo>
                  <a:lnTo>
                    <a:pt x="324404" y="1716485"/>
                  </a:lnTo>
                  <a:lnTo>
                    <a:pt x="316065" y="1699022"/>
                  </a:lnTo>
                  <a:lnTo>
                    <a:pt x="307727" y="1682354"/>
                  </a:lnTo>
                  <a:lnTo>
                    <a:pt x="298991" y="1666082"/>
                  </a:lnTo>
                  <a:lnTo>
                    <a:pt x="289462" y="1649413"/>
                  </a:lnTo>
                  <a:lnTo>
                    <a:pt x="279535" y="1633935"/>
                  </a:lnTo>
                  <a:lnTo>
                    <a:pt x="275962" y="1624410"/>
                  </a:lnTo>
                  <a:lnTo>
                    <a:pt x="271594" y="1614885"/>
                  </a:lnTo>
                  <a:lnTo>
                    <a:pt x="266829" y="1605360"/>
                  </a:lnTo>
                  <a:lnTo>
                    <a:pt x="261667" y="1595835"/>
                  </a:lnTo>
                  <a:lnTo>
                    <a:pt x="256505" y="1586310"/>
                  </a:lnTo>
                  <a:lnTo>
                    <a:pt x="250946" y="1577182"/>
                  </a:lnTo>
                  <a:lnTo>
                    <a:pt x="239431" y="1558132"/>
                  </a:lnTo>
                  <a:lnTo>
                    <a:pt x="227122" y="1539479"/>
                  </a:lnTo>
                  <a:lnTo>
                    <a:pt x="214813" y="1521619"/>
                  </a:lnTo>
                  <a:lnTo>
                    <a:pt x="190592" y="1486694"/>
                  </a:lnTo>
                  <a:lnTo>
                    <a:pt x="185827" y="1479154"/>
                  </a:lnTo>
                  <a:lnTo>
                    <a:pt x="181063" y="1470422"/>
                  </a:lnTo>
                  <a:lnTo>
                    <a:pt x="170342" y="1450579"/>
                  </a:lnTo>
                  <a:lnTo>
                    <a:pt x="164783" y="1441054"/>
                  </a:lnTo>
                  <a:lnTo>
                    <a:pt x="159224" y="1431132"/>
                  </a:lnTo>
                  <a:lnTo>
                    <a:pt x="156444" y="1427163"/>
                  </a:lnTo>
                  <a:lnTo>
                    <a:pt x="153268" y="1423194"/>
                  </a:lnTo>
                  <a:lnTo>
                    <a:pt x="149694" y="1419622"/>
                  </a:lnTo>
                  <a:lnTo>
                    <a:pt x="146518" y="1416447"/>
                  </a:lnTo>
                  <a:lnTo>
                    <a:pt x="143738" y="1413272"/>
                  </a:lnTo>
                  <a:lnTo>
                    <a:pt x="140959" y="1409304"/>
                  </a:lnTo>
                  <a:lnTo>
                    <a:pt x="138576" y="1404541"/>
                  </a:lnTo>
                  <a:lnTo>
                    <a:pt x="136591" y="1398985"/>
                  </a:lnTo>
                  <a:lnTo>
                    <a:pt x="134209" y="1393429"/>
                  </a:lnTo>
                  <a:lnTo>
                    <a:pt x="132620" y="1387475"/>
                  </a:lnTo>
                  <a:lnTo>
                    <a:pt x="129047" y="1373982"/>
                  </a:lnTo>
                  <a:lnTo>
                    <a:pt x="125870" y="1360488"/>
                  </a:lnTo>
                  <a:lnTo>
                    <a:pt x="122694" y="1346994"/>
                  </a:lnTo>
                  <a:lnTo>
                    <a:pt x="120311" y="1335485"/>
                  </a:lnTo>
                  <a:lnTo>
                    <a:pt x="117532" y="1325563"/>
                  </a:lnTo>
                  <a:lnTo>
                    <a:pt x="109194" y="1300560"/>
                  </a:lnTo>
                  <a:lnTo>
                    <a:pt x="100458" y="1276350"/>
                  </a:lnTo>
                  <a:lnTo>
                    <a:pt x="95296" y="1264047"/>
                  </a:lnTo>
                  <a:lnTo>
                    <a:pt x="90531" y="1252538"/>
                  </a:lnTo>
                  <a:lnTo>
                    <a:pt x="85767" y="1241425"/>
                  </a:lnTo>
                  <a:lnTo>
                    <a:pt x="80208" y="1229916"/>
                  </a:lnTo>
                  <a:lnTo>
                    <a:pt x="77031" y="1223566"/>
                  </a:lnTo>
                  <a:lnTo>
                    <a:pt x="73458" y="1217216"/>
                  </a:lnTo>
                  <a:lnTo>
                    <a:pt x="65119" y="1203722"/>
                  </a:lnTo>
                  <a:lnTo>
                    <a:pt x="55987" y="1190625"/>
                  </a:lnTo>
                  <a:lnTo>
                    <a:pt x="46457" y="1177132"/>
                  </a:lnTo>
                  <a:lnTo>
                    <a:pt x="26207" y="1150938"/>
                  </a:lnTo>
                  <a:lnTo>
                    <a:pt x="6353" y="1125538"/>
                  </a:lnTo>
                  <a:lnTo>
                    <a:pt x="3574" y="1121172"/>
                  </a:lnTo>
                  <a:lnTo>
                    <a:pt x="1589" y="1116410"/>
                  </a:lnTo>
                  <a:lnTo>
                    <a:pt x="397" y="1111250"/>
                  </a:lnTo>
                  <a:lnTo>
                    <a:pt x="0" y="1106091"/>
                  </a:lnTo>
                  <a:lnTo>
                    <a:pt x="0" y="1100535"/>
                  </a:lnTo>
                  <a:lnTo>
                    <a:pt x="794" y="1094582"/>
                  </a:lnTo>
                  <a:lnTo>
                    <a:pt x="1986" y="1088629"/>
                  </a:lnTo>
                  <a:lnTo>
                    <a:pt x="3574" y="1083072"/>
                  </a:lnTo>
                  <a:lnTo>
                    <a:pt x="5559" y="1077516"/>
                  </a:lnTo>
                  <a:lnTo>
                    <a:pt x="8339" y="1071960"/>
                  </a:lnTo>
                  <a:lnTo>
                    <a:pt x="11118" y="1066404"/>
                  </a:lnTo>
                  <a:lnTo>
                    <a:pt x="14295" y="1061641"/>
                  </a:lnTo>
                  <a:lnTo>
                    <a:pt x="17868" y="1056879"/>
                  </a:lnTo>
                  <a:lnTo>
                    <a:pt x="21045" y="1052910"/>
                  </a:lnTo>
                  <a:lnTo>
                    <a:pt x="24618" y="1048941"/>
                  </a:lnTo>
                  <a:lnTo>
                    <a:pt x="28192" y="1045766"/>
                  </a:lnTo>
                  <a:lnTo>
                    <a:pt x="33751" y="1041400"/>
                  </a:lnTo>
                  <a:lnTo>
                    <a:pt x="39310" y="1037432"/>
                  </a:lnTo>
                  <a:lnTo>
                    <a:pt x="45663" y="1034257"/>
                  </a:lnTo>
                  <a:lnTo>
                    <a:pt x="52016" y="1031479"/>
                  </a:lnTo>
                  <a:lnTo>
                    <a:pt x="58369" y="1029097"/>
                  </a:lnTo>
                  <a:lnTo>
                    <a:pt x="64722" y="1027113"/>
                  </a:lnTo>
                  <a:lnTo>
                    <a:pt x="71869" y="1025922"/>
                  </a:lnTo>
                  <a:lnTo>
                    <a:pt x="78619" y="1024732"/>
                  </a:lnTo>
                  <a:lnTo>
                    <a:pt x="85767" y="1023938"/>
                  </a:lnTo>
                  <a:lnTo>
                    <a:pt x="92517" y="1023541"/>
                  </a:lnTo>
                  <a:lnTo>
                    <a:pt x="100061" y="1023938"/>
                  </a:lnTo>
                  <a:lnTo>
                    <a:pt x="107208" y="1024335"/>
                  </a:lnTo>
                  <a:lnTo>
                    <a:pt x="114355" y="1024732"/>
                  </a:lnTo>
                  <a:lnTo>
                    <a:pt x="121503" y="1025922"/>
                  </a:lnTo>
                  <a:lnTo>
                    <a:pt x="129047" y="1027510"/>
                  </a:lnTo>
                  <a:lnTo>
                    <a:pt x="136194" y="1029097"/>
                  </a:lnTo>
                  <a:lnTo>
                    <a:pt x="143341" y="1031082"/>
                  </a:lnTo>
                  <a:lnTo>
                    <a:pt x="150488" y="1033066"/>
                  </a:lnTo>
                  <a:lnTo>
                    <a:pt x="157636" y="1035844"/>
                  </a:lnTo>
                  <a:lnTo>
                    <a:pt x="164783" y="1038622"/>
                  </a:lnTo>
                  <a:lnTo>
                    <a:pt x="171533" y="1041400"/>
                  </a:lnTo>
                  <a:lnTo>
                    <a:pt x="177886" y="1044972"/>
                  </a:lnTo>
                  <a:lnTo>
                    <a:pt x="185033" y="1048544"/>
                  </a:lnTo>
                  <a:lnTo>
                    <a:pt x="191386" y="1052116"/>
                  </a:lnTo>
                  <a:lnTo>
                    <a:pt x="197739" y="1055688"/>
                  </a:lnTo>
                  <a:lnTo>
                    <a:pt x="203695" y="1059657"/>
                  </a:lnTo>
                  <a:lnTo>
                    <a:pt x="209651" y="1064022"/>
                  </a:lnTo>
                  <a:lnTo>
                    <a:pt x="215210" y="1067991"/>
                  </a:lnTo>
                  <a:lnTo>
                    <a:pt x="220769" y="1072754"/>
                  </a:lnTo>
                  <a:lnTo>
                    <a:pt x="225534" y="1077516"/>
                  </a:lnTo>
                  <a:lnTo>
                    <a:pt x="230299" y="1081882"/>
                  </a:lnTo>
                  <a:lnTo>
                    <a:pt x="235064" y="1086644"/>
                  </a:lnTo>
                  <a:lnTo>
                    <a:pt x="239828" y="1092200"/>
                  </a:lnTo>
                  <a:lnTo>
                    <a:pt x="244593" y="1097757"/>
                  </a:lnTo>
                  <a:lnTo>
                    <a:pt x="252932" y="1109663"/>
                  </a:lnTo>
                  <a:lnTo>
                    <a:pt x="260873" y="1121966"/>
                  </a:lnTo>
                  <a:lnTo>
                    <a:pt x="268814" y="1135063"/>
                  </a:lnTo>
                  <a:lnTo>
                    <a:pt x="283903" y="1160463"/>
                  </a:lnTo>
                  <a:lnTo>
                    <a:pt x="291447" y="1173163"/>
                  </a:lnTo>
                  <a:lnTo>
                    <a:pt x="299388" y="1185069"/>
                  </a:lnTo>
                  <a:lnTo>
                    <a:pt x="306139" y="1195785"/>
                  </a:lnTo>
                  <a:lnTo>
                    <a:pt x="312889" y="1206897"/>
                  </a:lnTo>
                  <a:lnTo>
                    <a:pt x="327580" y="1230710"/>
                  </a:lnTo>
                  <a:lnTo>
                    <a:pt x="342272" y="1255713"/>
                  </a:lnTo>
                  <a:lnTo>
                    <a:pt x="357757" y="1281113"/>
                  </a:lnTo>
                  <a:lnTo>
                    <a:pt x="365699" y="1293416"/>
                  </a:lnTo>
                  <a:lnTo>
                    <a:pt x="373640" y="1305719"/>
                  </a:lnTo>
                  <a:lnTo>
                    <a:pt x="382375" y="1317229"/>
                  </a:lnTo>
                  <a:lnTo>
                    <a:pt x="390714" y="1328738"/>
                  </a:lnTo>
                  <a:lnTo>
                    <a:pt x="399846" y="1339454"/>
                  </a:lnTo>
                  <a:lnTo>
                    <a:pt x="409376" y="1348979"/>
                  </a:lnTo>
                  <a:lnTo>
                    <a:pt x="418905" y="1358504"/>
                  </a:lnTo>
                  <a:lnTo>
                    <a:pt x="423670" y="1362472"/>
                  </a:lnTo>
                  <a:lnTo>
                    <a:pt x="428832" y="1366441"/>
                  </a:lnTo>
                  <a:lnTo>
                    <a:pt x="437171" y="1372791"/>
                  </a:lnTo>
                  <a:lnTo>
                    <a:pt x="445112" y="1378744"/>
                  </a:lnTo>
                  <a:lnTo>
                    <a:pt x="453450" y="1383904"/>
                  </a:lnTo>
                  <a:lnTo>
                    <a:pt x="462186" y="1388666"/>
                  </a:lnTo>
                  <a:lnTo>
                    <a:pt x="470921" y="1392635"/>
                  </a:lnTo>
                  <a:lnTo>
                    <a:pt x="479260" y="1396207"/>
                  </a:lnTo>
                  <a:lnTo>
                    <a:pt x="488789" y="1399382"/>
                  </a:lnTo>
                  <a:lnTo>
                    <a:pt x="497525" y="1402160"/>
                  </a:lnTo>
                  <a:lnTo>
                    <a:pt x="506657" y="1404144"/>
                  </a:lnTo>
                  <a:lnTo>
                    <a:pt x="516187" y="1405732"/>
                  </a:lnTo>
                  <a:lnTo>
                    <a:pt x="525716" y="1407319"/>
                  </a:lnTo>
                  <a:lnTo>
                    <a:pt x="535246" y="1408113"/>
                  </a:lnTo>
                  <a:lnTo>
                    <a:pt x="545172" y="1408113"/>
                  </a:lnTo>
                  <a:lnTo>
                    <a:pt x="555099" y="1407716"/>
                  </a:lnTo>
                  <a:lnTo>
                    <a:pt x="565423" y="1406922"/>
                  </a:lnTo>
                  <a:lnTo>
                    <a:pt x="575746" y="1404938"/>
                  </a:lnTo>
                  <a:lnTo>
                    <a:pt x="578923" y="1404541"/>
                  </a:lnTo>
                  <a:lnTo>
                    <a:pt x="582497" y="1402954"/>
                  </a:lnTo>
                  <a:lnTo>
                    <a:pt x="586467" y="1401366"/>
                  </a:lnTo>
                  <a:lnTo>
                    <a:pt x="590041" y="1398985"/>
                  </a:lnTo>
                  <a:lnTo>
                    <a:pt x="594012" y="1395810"/>
                  </a:lnTo>
                  <a:lnTo>
                    <a:pt x="597585" y="1392635"/>
                  </a:lnTo>
                  <a:lnTo>
                    <a:pt x="601556" y="1389460"/>
                  </a:lnTo>
                  <a:lnTo>
                    <a:pt x="604335" y="1385491"/>
                  </a:lnTo>
                  <a:lnTo>
                    <a:pt x="609894" y="1379141"/>
                  </a:lnTo>
                  <a:lnTo>
                    <a:pt x="614659" y="1372394"/>
                  </a:lnTo>
                  <a:lnTo>
                    <a:pt x="619424" y="1365647"/>
                  </a:lnTo>
                  <a:lnTo>
                    <a:pt x="623394" y="1358900"/>
                  </a:lnTo>
                  <a:lnTo>
                    <a:pt x="627762" y="1352154"/>
                  </a:lnTo>
                  <a:lnTo>
                    <a:pt x="631336" y="1344613"/>
                  </a:lnTo>
                  <a:lnTo>
                    <a:pt x="634512" y="1337469"/>
                  </a:lnTo>
                  <a:lnTo>
                    <a:pt x="637292" y="1330325"/>
                  </a:lnTo>
                  <a:lnTo>
                    <a:pt x="640071" y="1323182"/>
                  </a:lnTo>
                  <a:lnTo>
                    <a:pt x="642057" y="1315244"/>
                  </a:lnTo>
                  <a:lnTo>
                    <a:pt x="644042" y="1307704"/>
                  </a:lnTo>
                  <a:lnTo>
                    <a:pt x="645233" y="1299766"/>
                  </a:lnTo>
                  <a:lnTo>
                    <a:pt x="646424" y="1291829"/>
                  </a:lnTo>
                  <a:lnTo>
                    <a:pt x="647218" y="1283891"/>
                  </a:lnTo>
                  <a:lnTo>
                    <a:pt x="647616" y="1275557"/>
                  </a:lnTo>
                  <a:lnTo>
                    <a:pt x="648013" y="1267619"/>
                  </a:lnTo>
                  <a:lnTo>
                    <a:pt x="647616" y="1259682"/>
                  </a:lnTo>
                  <a:lnTo>
                    <a:pt x="647218" y="1252538"/>
                  </a:lnTo>
                  <a:lnTo>
                    <a:pt x="646424" y="1245394"/>
                  </a:lnTo>
                  <a:lnTo>
                    <a:pt x="645233" y="1237457"/>
                  </a:lnTo>
                  <a:lnTo>
                    <a:pt x="466951" y="280988"/>
                  </a:lnTo>
                  <a:lnTo>
                    <a:pt x="465362" y="271463"/>
                  </a:lnTo>
                  <a:lnTo>
                    <a:pt x="464568" y="263128"/>
                  </a:lnTo>
                  <a:lnTo>
                    <a:pt x="464568" y="254397"/>
                  </a:lnTo>
                  <a:lnTo>
                    <a:pt x="464965" y="246857"/>
                  </a:lnTo>
                  <a:lnTo>
                    <a:pt x="465759" y="239316"/>
                  </a:lnTo>
                  <a:lnTo>
                    <a:pt x="467348" y="232569"/>
                  </a:lnTo>
                  <a:lnTo>
                    <a:pt x="468936" y="225822"/>
                  </a:lnTo>
                  <a:lnTo>
                    <a:pt x="471318" y="219869"/>
                  </a:lnTo>
                  <a:lnTo>
                    <a:pt x="473701" y="214313"/>
                  </a:lnTo>
                  <a:lnTo>
                    <a:pt x="476480" y="209153"/>
                  </a:lnTo>
                  <a:lnTo>
                    <a:pt x="479657" y="204391"/>
                  </a:lnTo>
                  <a:lnTo>
                    <a:pt x="482833" y="199628"/>
                  </a:lnTo>
                  <a:lnTo>
                    <a:pt x="486407" y="195263"/>
                  </a:lnTo>
                  <a:lnTo>
                    <a:pt x="490775" y="191691"/>
                  </a:lnTo>
                  <a:lnTo>
                    <a:pt x="494348" y="188119"/>
                  </a:lnTo>
                  <a:lnTo>
                    <a:pt x="498319" y="184944"/>
                  </a:lnTo>
                  <a:lnTo>
                    <a:pt x="502289" y="182166"/>
                  </a:lnTo>
                  <a:lnTo>
                    <a:pt x="506657" y="179785"/>
                  </a:lnTo>
                  <a:lnTo>
                    <a:pt x="514201" y="175419"/>
                  </a:lnTo>
                  <a:lnTo>
                    <a:pt x="522143" y="171450"/>
                  </a:lnTo>
                  <a:lnTo>
                    <a:pt x="528893" y="169069"/>
                  </a:lnTo>
                  <a:lnTo>
                    <a:pt x="534849" y="167482"/>
                  </a:lnTo>
                  <a:lnTo>
                    <a:pt x="539614" y="166291"/>
                  </a:lnTo>
                  <a:lnTo>
                    <a:pt x="543981" y="165497"/>
                  </a:lnTo>
                  <a:lnTo>
                    <a:pt x="552320" y="163910"/>
                  </a:lnTo>
                  <a:lnTo>
                    <a:pt x="561055" y="162719"/>
                  </a:lnTo>
                  <a:lnTo>
                    <a:pt x="569393" y="162322"/>
                  </a:lnTo>
                  <a:lnTo>
                    <a:pt x="577732" y="161925"/>
                  </a:lnTo>
                  <a:close/>
                  <a:moveTo>
                    <a:pt x="576263" y="0"/>
                  </a:moveTo>
                  <a:lnTo>
                    <a:pt x="594539" y="397"/>
                  </a:lnTo>
                  <a:lnTo>
                    <a:pt x="612419" y="1589"/>
                  </a:lnTo>
                  <a:lnTo>
                    <a:pt x="630298" y="3973"/>
                  </a:lnTo>
                  <a:lnTo>
                    <a:pt x="647780" y="7151"/>
                  </a:lnTo>
                  <a:lnTo>
                    <a:pt x="664864" y="10727"/>
                  </a:lnTo>
                  <a:lnTo>
                    <a:pt x="681551" y="15098"/>
                  </a:lnTo>
                  <a:lnTo>
                    <a:pt x="697841" y="20263"/>
                  </a:lnTo>
                  <a:lnTo>
                    <a:pt x="714131" y="26620"/>
                  </a:lnTo>
                  <a:lnTo>
                    <a:pt x="729626" y="33374"/>
                  </a:lnTo>
                  <a:lnTo>
                    <a:pt x="745122" y="41321"/>
                  </a:lnTo>
                  <a:lnTo>
                    <a:pt x="759822" y="50062"/>
                  </a:lnTo>
                  <a:lnTo>
                    <a:pt x="774920" y="59200"/>
                  </a:lnTo>
                  <a:lnTo>
                    <a:pt x="788826" y="69530"/>
                  </a:lnTo>
                  <a:lnTo>
                    <a:pt x="803130" y="80655"/>
                  </a:lnTo>
                  <a:lnTo>
                    <a:pt x="816638" y="92575"/>
                  </a:lnTo>
                  <a:lnTo>
                    <a:pt x="830147" y="105289"/>
                  </a:lnTo>
                  <a:lnTo>
                    <a:pt x="842464" y="118798"/>
                  </a:lnTo>
                  <a:lnTo>
                    <a:pt x="854780" y="132307"/>
                  </a:lnTo>
                  <a:lnTo>
                    <a:pt x="865508" y="146610"/>
                  </a:lnTo>
                  <a:lnTo>
                    <a:pt x="876235" y="160516"/>
                  </a:lnTo>
                  <a:lnTo>
                    <a:pt x="885374" y="175615"/>
                  </a:lnTo>
                  <a:lnTo>
                    <a:pt x="894115" y="190315"/>
                  </a:lnTo>
                  <a:lnTo>
                    <a:pt x="901664" y="205811"/>
                  </a:lnTo>
                  <a:lnTo>
                    <a:pt x="908815" y="221306"/>
                  </a:lnTo>
                  <a:lnTo>
                    <a:pt x="915172" y="237596"/>
                  </a:lnTo>
                  <a:lnTo>
                    <a:pt x="920337" y="253886"/>
                  </a:lnTo>
                  <a:lnTo>
                    <a:pt x="924708" y="270574"/>
                  </a:lnTo>
                  <a:lnTo>
                    <a:pt x="928284" y="287658"/>
                  </a:lnTo>
                  <a:lnTo>
                    <a:pt x="931462" y="304743"/>
                  </a:lnTo>
                  <a:lnTo>
                    <a:pt x="933449" y="322622"/>
                  </a:lnTo>
                  <a:lnTo>
                    <a:pt x="934641" y="340502"/>
                  </a:lnTo>
                  <a:lnTo>
                    <a:pt x="935038" y="359175"/>
                  </a:lnTo>
                  <a:lnTo>
                    <a:pt x="934641" y="377452"/>
                  </a:lnTo>
                  <a:lnTo>
                    <a:pt x="933449" y="395331"/>
                  </a:lnTo>
                  <a:lnTo>
                    <a:pt x="931462" y="413211"/>
                  </a:lnTo>
                  <a:lnTo>
                    <a:pt x="928284" y="430693"/>
                  </a:lnTo>
                  <a:lnTo>
                    <a:pt x="924708" y="447777"/>
                  </a:lnTo>
                  <a:lnTo>
                    <a:pt x="920337" y="464465"/>
                  </a:lnTo>
                  <a:lnTo>
                    <a:pt x="915172" y="480755"/>
                  </a:lnTo>
                  <a:lnTo>
                    <a:pt x="908815" y="496647"/>
                  </a:lnTo>
                  <a:lnTo>
                    <a:pt x="901664" y="512540"/>
                  </a:lnTo>
                  <a:lnTo>
                    <a:pt x="894115" y="527638"/>
                  </a:lnTo>
                  <a:lnTo>
                    <a:pt x="885374" y="543134"/>
                  </a:lnTo>
                  <a:lnTo>
                    <a:pt x="876235" y="557437"/>
                  </a:lnTo>
                  <a:lnTo>
                    <a:pt x="865508" y="572138"/>
                  </a:lnTo>
                  <a:lnTo>
                    <a:pt x="854780" y="585647"/>
                  </a:lnTo>
                  <a:lnTo>
                    <a:pt x="842464" y="599553"/>
                  </a:lnTo>
                  <a:lnTo>
                    <a:pt x="830147" y="612664"/>
                  </a:lnTo>
                  <a:lnTo>
                    <a:pt x="830147" y="613061"/>
                  </a:lnTo>
                  <a:lnTo>
                    <a:pt x="822201" y="620611"/>
                  </a:lnTo>
                  <a:lnTo>
                    <a:pt x="813857" y="628160"/>
                  </a:lnTo>
                  <a:lnTo>
                    <a:pt x="805911" y="634914"/>
                  </a:lnTo>
                  <a:lnTo>
                    <a:pt x="797964" y="641668"/>
                  </a:lnTo>
                  <a:lnTo>
                    <a:pt x="791607" y="619419"/>
                  </a:lnTo>
                  <a:lnTo>
                    <a:pt x="785250" y="597963"/>
                  </a:lnTo>
                  <a:lnTo>
                    <a:pt x="778496" y="576111"/>
                  </a:lnTo>
                  <a:lnTo>
                    <a:pt x="771344" y="553861"/>
                  </a:lnTo>
                  <a:lnTo>
                    <a:pt x="780880" y="543928"/>
                  </a:lnTo>
                  <a:lnTo>
                    <a:pt x="790018" y="533201"/>
                  </a:lnTo>
                  <a:lnTo>
                    <a:pt x="798759" y="522473"/>
                  </a:lnTo>
                  <a:lnTo>
                    <a:pt x="806705" y="511745"/>
                  </a:lnTo>
                  <a:lnTo>
                    <a:pt x="813857" y="500223"/>
                  </a:lnTo>
                  <a:lnTo>
                    <a:pt x="820611" y="488701"/>
                  </a:lnTo>
                  <a:lnTo>
                    <a:pt x="826571" y="476782"/>
                  </a:lnTo>
                  <a:lnTo>
                    <a:pt x="831736" y="464862"/>
                  </a:lnTo>
                  <a:lnTo>
                    <a:pt x="836504" y="452545"/>
                  </a:lnTo>
                  <a:lnTo>
                    <a:pt x="840477" y="439831"/>
                  </a:lnTo>
                  <a:lnTo>
                    <a:pt x="844053" y="427117"/>
                  </a:lnTo>
                  <a:lnTo>
                    <a:pt x="846834" y="414005"/>
                  </a:lnTo>
                  <a:lnTo>
                    <a:pt x="849218" y="400894"/>
                  </a:lnTo>
                  <a:lnTo>
                    <a:pt x="850807" y="386988"/>
                  </a:lnTo>
                  <a:lnTo>
                    <a:pt x="851602" y="373479"/>
                  </a:lnTo>
                  <a:lnTo>
                    <a:pt x="851999" y="359175"/>
                  </a:lnTo>
                  <a:lnTo>
                    <a:pt x="851602" y="344872"/>
                  </a:lnTo>
                  <a:lnTo>
                    <a:pt x="850807" y="330966"/>
                  </a:lnTo>
                  <a:lnTo>
                    <a:pt x="849218" y="317457"/>
                  </a:lnTo>
                  <a:lnTo>
                    <a:pt x="846834" y="303948"/>
                  </a:lnTo>
                  <a:lnTo>
                    <a:pt x="844053" y="291234"/>
                  </a:lnTo>
                  <a:lnTo>
                    <a:pt x="840477" y="278123"/>
                  </a:lnTo>
                  <a:lnTo>
                    <a:pt x="836504" y="265806"/>
                  </a:lnTo>
                  <a:lnTo>
                    <a:pt x="831736" y="253092"/>
                  </a:lnTo>
                  <a:lnTo>
                    <a:pt x="826571" y="241172"/>
                  </a:lnTo>
                  <a:lnTo>
                    <a:pt x="820611" y="229253"/>
                  </a:lnTo>
                  <a:lnTo>
                    <a:pt x="813460" y="217730"/>
                  </a:lnTo>
                  <a:lnTo>
                    <a:pt x="806308" y="206605"/>
                  </a:lnTo>
                  <a:lnTo>
                    <a:pt x="798759" y="195481"/>
                  </a:lnTo>
                  <a:lnTo>
                    <a:pt x="789621" y="185150"/>
                  </a:lnTo>
                  <a:lnTo>
                    <a:pt x="780880" y="174820"/>
                  </a:lnTo>
                  <a:lnTo>
                    <a:pt x="770947" y="164092"/>
                  </a:lnTo>
                  <a:lnTo>
                    <a:pt x="760617" y="154556"/>
                  </a:lnTo>
                  <a:lnTo>
                    <a:pt x="750287" y="145021"/>
                  </a:lnTo>
                  <a:lnTo>
                    <a:pt x="739559" y="136677"/>
                  </a:lnTo>
                  <a:lnTo>
                    <a:pt x="728434" y="129128"/>
                  </a:lnTo>
                  <a:lnTo>
                    <a:pt x="717310" y="121976"/>
                  </a:lnTo>
                  <a:lnTo>
                    <a:pt x="705788" y="114825"/>
                  </a:lnTo>
                  <a:lnTo>
                    <a:pt x="693868" y="108865"/>
                  </a:lnTo>
                  <a:lnTo>
                    <a:pt x="682346" y="103700"/>
                  </a:lnTo>
                  <a:lnTo>
                    <a:pt x="669632" y="98932"/>
                  </a:lnTo>
                  <a:lnTo>
                    <a:pt x="657315" y="94959"/>
                  </a:lnTo>
                  <a:lnTo>
                    <a:pt x="644204" y="91383"/>
                  </a:lnTo>
                  <a:lnTo>
                    <a:pt x="631490" y="88204"/>
                  </a:lnTo>
                  <a:lnTo>
                    <a:pt x="617584" y="86218"/>
                  </a:lnTo>
                  <a:lnTo>
                    <a:pt x="604472" y="84628"/>
                  </a:lnTo>
                  <a:lnTo>
                    <a:pt x="590169" y="83436"/>
                  </a:lnTo>
                  <a:lnTo>
                    <a:pt x="576263" y="83436"/>
                  </a:lnTo>
                  <a:lnTo>
                    <a:pt x="561960" y="83436"/>
                  </a:lnTo>
                  <a:lnTo>
                    <a:pt x="548451" y="84628"/>
                  </a:lnTo>
                  <a:lnTo>
                    <a:pt x="534545" y="86218"/>
                  </a:lnTo>
                  <a:lnTo>
                    <a:pt x="521434" y="88204"/>
                  </a:lnTo>
                  <a:lnTo>
                    <a:pt x="507925" y="91383"/>
                  </a:lnTo>
                  <a:lnTo>
                    <a:pt x="495211" y="94959"/>
                  </a:lnTo>
                  <a:lnTo>
                    <a:pt x="482497" y="98932"/>
                  </a:lnTo>
                  <a:lnTo>
                    <a:pt x="470578" y="103700"/>
                  </a:lnTo>
                  <a:lnTo>
                    <a:pt x="458658" y="108865"/>
                  </a:lnTo>
                  <a:lnTo>
                    <a:pt x="446341" y="114825"/>
                  </a:lnTo>
                  <a:lnTo>
                    <a:pt x="435217" y="121976"/>
                  </a:lnTo>
                  <a:lnTo>
                    <a:pt x="423694" y="129128"/>
                  </a:lnTo>
                  <a:lnTo>
                    <a:pt x="412967" y="136677"/>
                  </a:lnTo>
                  <a:lnTo>
                    <a:pt x="401842" y="145021"/>
                  </a:lnTo>
                  <a:lnTo>
                    <a:pt x="391512" y="154556"/>
                  </a:lnTo>
                  <a:lnTo>
                    <a:pt x="381579" y="164092"/>
                  </a:lnTo>
                  <a:lnTo>
                    <a:pt x="381182" y="164092"/>
                  </a:lnTo>
                  <a:lnTo>
                    <a:pt x="371249" y="174820"/>
                  </a:lnTo>
                  <a:lnTo>
                    <a:pt x="362111" y="185150"/>
                  </a:lnTo>
                  <a:lnTo>
                    <a:pt x="353767" y="195481"/>
                  </a:lnTo>
                  <a:lnTo>
                    <a:pt x="345821" y="207003"/>
                  </a:lnTo>
                  <a:lnTo>
                    <a:pt x="338669" y="218128"/>
                  </a:lnTo>
                  <a:lnTo>
                    <a:pt x="331915" y="229253"/>
                  </a:lnTo>
                  <a:lnTo>
                    <a:pt x="325955" y="241172"/>
                  </a:lnTo>
                  <a:lnTo>
                    <a:pt x="320790" y="253092"/>
                  </a:lnTo>
                  <a:lnTo>
                    <a:pt x="315625" y="265806"/>
                  </a:lnTo>
                  <a:lnTo>
                    <a:pt x="311652" y="278123"/>
                  </a:lnTo>
                  <a:lnTo>
                    <a:pt x="308473" y="291234"/>
                  </a:lnTo>
                  <a:lnTo>
                    <a:pt x="305692" y="303948"/>
                  </a:lnTo>
                  <a:lnTo>
                    <a:pt x="303308" y="317457"/>
                  </a:lnTo>
                  <a:lnTo>
                    <a:pt x="301719" y="330966"/>
                  </a:lnTo>
                  <a:lnTo>
                    <a:pt x="300924" y="345269"/>
                  </a:lnTo>
                  <a:lnTo>
                    <a:pt x="300527" y="359175"/>
                  </a:lnTo>
                  <a:lnTo>
                    <a:pt x="300924" y="373479"/>
                  </a:lnTo>
                  <a:lnTo>
                    <a:pt x="301719" y="386988"/>
                  </a:lnTo>
                  <a:lnTo>
                    <a:pt x="303308" y="400894"/>
                  </a:lnTo>
                  <a:lnTo>
                    <a:pt x="305692" y="414005"/>
                  </a:lnTo>
                  <a:lnTo>
                    <a:pt x="308473" y="427514"/>
                  </a:lnTo>
                  <a:lnTo>
                    <a:pt x="311652" y="440228"/>
                  </a:lnTo>
                  <a:lnTo>
                    <a:pt x="315625" y="452545"/>
                  </a:lnTo>
                  <a:lnTo>
                    <a:pt x="320790" y="464862"/>
                  </a:lnTo>
                  <a:lnTo>
                    <a:pt x="325955" y="476782"/>
                  </a:lnTo>
                  <a:lnTo>
                    <a:pt x="331915" y="489098"/>
                  </a:lnTo>
                  <a:lnTo>
                    <a:pt x="338669" y="500223"/>
                  </a:lnTo>
                  <a:lnTo>
                    <a:pt x="345821" y="511745"/>
                  </a:lnTo>
                  <a:lnTo>
                    <a:pt x="353767" y="522870"/>
                  </a:lnTo>
                  <a:lnTo>
                    <a:pt x="362111" y="533201"/>
                  </a:lnTo>
                  <a:lnTo>
                    <a:pt x="371249" y="543928"/>
                  </a:lnTo>
                  <a:lnTo>
                    <a:pt x="381182" y="554258"/>
                  </a:lnTo>
                  <a:lnTo>
                    <a:pt x="387539" y="560218"/>
                  </a:lnTo>
                  <a:lnTo>
                    <a:pt x="393896" y="566575"/>
                  </a:lnTo>
                  <a:lnTo>
                    <a:pt x="400650" y="572138"/>
                  </a:lnTo>
                  <a:lnTo>
                    <a:pt x="407405" y="577700"/>
                  </a:lnTo>
                  <a:lnTo>
                    <a:pt x="414159" y="582468"/>
                  </a:lnTo>
                  <a:lnTo>
                    <a:pt x="420913" y="587633"/>
                  </a:lnTo>
                  <a:lnTo>
                    <a:pt x="428065" y="592401"/>
                  </a:lnTo>
                  <a:lnTo>
                    <a:pt x="435614" y="597169"/>
                  </a:lnTo>
                  <a:lnTo>
                    <a:pt x="442368" y="601142"/>
                  </a:lnTo>
                  <a:lnTo>
                    <a:pt x="449917" y="605115"/>
                  </a:lnTo>
                  <a:lnTo>
                    <a:pt x="457069" y="608691"/>
                  </a:lnTo>
                  <a:lnTo>
                    <a:pt x="465015" y="612267"/>
                  </a:lnTo>
                  <a:lnTo>
                    <a:pt x="472564" y="615445"/>
                  </a:lnTo>
                  <a:lnTo>
                    <a:pt x="480113" y="618227"/>
                  </a:lnTo>
                  <a:lnTo>
                    <a:pt x="488457" y="621008"/>
                  </a:lnTo>
                  <a:lnTo>
                    <a:pt x="496403" y="623789"/>
                  </a:lnTo>
                  <a:lnTo>
                    <a:pt x="498787" y="634914"/>
                  </a:lnTo>
                  <a:lnTo>
                    <a:pt x="501171" y="645642"/>
                  </a:lnTo>
                  <a:lnTo>
                    <a:pt x="505541" y="667891"/>
                  </a:lnTo>
                  <a:lnTo>
                    <a:pt x="508720" y="690141"/>
                  </a:lnTo>
                  <a:lnTo>
                    <a:pt x="511501" y="712788"/>
                  </a:lnTo>
                  <a:lnTo>
                    <a:pt x="498390" y="710404"/>
                  </a:lnTo>
                  <a:lnTo>
                    <a:pt x="484881" y="707226"/>
                  </a:lnTo>
                  <a:lnTo>
                    <a:pt x="472167" y="703253"/>
                  </a:lnTo>
                  <a:lnTo>
                    <a:pt x="459453" y="699279"/>
                  </a:lnTo>
                  <a:lnTo>
                    <a:pt x="446739" y="694909"/>
                  </a:lnTo>
                  <a:lnTo>
                    <a:pt x="434819" y="690141"/>
                  </a:lnTo>
                  <a:lnTo>
                    <a:pt x="422503" y="684579"/>
                  </a:lnTo>
                  <a:lnTo>
                    <a:pt x="410583" y="678619"/>
                  </a:lnTo>
                  <a:lnTo>
                    <a:pt x="398664" y="671864"/>
                  </a:lnTo>
                  <a:lnTo>
                    <a:pt x="387142" y="665110"/>
                  </a:lnTo>
                  <a:lnTo>
                    <a:pt x="376017" y="657561"/>
                  </a:lnTo>
                  <a:lnTo>
                    <a:pt x="364892" y="649615"/>
                  </a:lnTo>
                  <a:lnTo>
                    <a:pt x="354164" y="641271"/>
                  </a:lnTo>
                  <a:lnTo>
                    <a:pt x="343040" y="632133"/>
                  </a:lnTo>
                  <a:lnTo>
                    <a:pt x="332709" y="622994"/>
                  </a:lnTo>
                  <a:lnTo>
                    <a:pt x="322379" y="612664"/>
                  </a:lnTo>
                  <a:lnTo>
                    <a:pt x="309665" y="599553"/>
                  </a:lnTo>
                  <a:lnTo>
                    <a:pt x="297746" y="585647"/>
                  </a:lnTo>
                  <a:lnTo>
                    <a:pt x="286621" y="572138"/>
                  </a:lnTo>
                  <a:lnTo>
                    <a:pt x="276291" y="557437"/>
                  </a:lnTo>
                  <a:lnTo>
                    <a:pt x="267153" y="543134"/>
                  </a:lnTo>
                  <a:lnTo>
                    <a:pt x="258412" y="527638"/>
                  </a:lnTo>
                  <a:lnTo>
                    <a:pt x="250465" y="512540"/>
                  </a:lnTo>
                  <a:lnTo>
                    <a:pt x="243711" y="496647"/>
                  </a:lnTo>
                  <a:lnTo>
                    <a:pt x="237751" y="480755"/>
                  </a:lnTo>
                  <a:lnTo>
                    <a:pt x="231792" y="464465"/>
                  </a:lnTo>
                  <a:lnTo>
                    <a:pt x="227421" y="447777"/>
                  </a:lnTo>
                  <a:lnTo>
                    <a:pt x="223845" y="430693"/>
                  </a:lnTo>
                  <a:lnTo>
                    <a:pt x="221064" y="413211"/>
                  </a:lnTo>
                  <a:lnTo>
                    <a:pt x="219078" y="395331"/>
                  </a:lnTo>
                  <a:lnTo>
                    <a:pt x="217886" y="377452"/>
                  </a:lnTo>
                  <a:lnTo>
                    <a:pt x="217488" y="359175"/>
                  </a:lnTo>
                  <a:lnTo>
                    <a:pt x="217886" y="340502"/>
                  </a:lnTo>
                  <a:lnTo>
                    <a:pt x="219078" y="322622"/>
                  </a:lnTo>
                  <a:lnTo>
                    <a:pt x="221064" y="304743"/>
                  </a:lnTo>
                  <a:lnTo>
                    <a:pt x="223845" y="287658"/>
                  </a:lnTo>
                  <a:lnTo>
                    <a:pt x="227421" y="270574"/>
                  </a:lnTo>
                  <a:lnTo>
                    <a:pt x="231792" y="253886"/>
                  </a:lnTo>
                  <a:lnTo>
                    <a:pt x="237751" y="237596"/>
                  </a:lnTo>
                  <a:lnTo>
                    <a:pt x="243711" y="221306"/>
                  </a:lnTo>
                  <a:lnTo>
                    <a:pt x="250465" y="205811"/>
                  </a:lnTo>
                  <a:lnTo>
                    <a:pt x="258412" y="190315"/>
                  </a:lnTo>
                  <a:lnTo>
                    <a:pt x="267153" y="175615"/>
                  </a:lnTo>
                  <a:lnTo>
                    <a:pt x="276291" y="160516"/>
                  </a:lnTo>
                  <a:lnTo>
                    <a:pt x="286621" y="146610"/>
                  </a:lnTo>
                  <a:lnTo>
                    <a:pt x="297746" y="132307"/>
                  </a:lnTo>
                  <a:lnTo>
                    <a:pt x="309665" y="118798"/>
                  </a:lnTo>
                  <a:lnTo>
                    <a:pt x="322379" y="105289"/>
                  </a:lnTo>
                  <a:lnTo>
                    <a:pt x="335491" y="92575"/>
                  </a:lnTo>
                  <a:lnTo>
                    <a:pt x="349397" y="80655"/>
                  </a:lnTo>
                  <a:lnTo>
                    <a:pt x="363303" y="69530"/>
                  </a:lnTo>
                  <a:lnTo>
                    <a:pt x="378003" y="59200"/>
                  </a:lnTo>
                  <a:lnTo>
                    <a:pt x="392307" y="50062"/>
                  </a:lnTo>
                  <a:lnTo>
                    <a:pt x="407405" y="41321"/>
                  </a:lnTo>
                  <a:lnTo>
                    <a:pt x="422900" y="33374"/>
                  </a:lnTo>
                  <a:lnTo>
                    <a:pt x="438395" y="26620"/>
                  </a:lnTo>
                  <a:lnTo>
                    <a:pt x="454288" y="20263"/>
                  </a:lnTo>
                  <a:lnTo>
                    <a:pt x="470975" y="15098"/>
                  </a:lnTo>
                  <a:lnTo>
                    <a:pt x="487662" y="10727"/>
                  </a:lnTo>
                  <a:lnTo>
                    <a:pt x="504747" y="7151"/>
                  </a:lnTo>
                  <a:lnTo>
                    <a:pt x="522228" y="3973"/>
                  </a:lnTo>
                  <a:lnTo>
                    <a:pt x="539710" y="1589"/>
                  </a:lnTo>
                  <a:lnTo>
                    <a:pt x="557589" y="397"/>
                  </a:lnTo>
                  <a:lnTo>
                    <a:pt x="576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0705" y="3401695"/>
            <a:ext cx="3114040" cy="476250"/>
            <a:chOff x="1507" y="9087"/>
            <a:chExt cx="4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23" y="9150"/>
              <a:ext cx="3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第一步，点击报名</a:t>
              </a:r>
              <a:endParaRPr lang="zh-CN" altLang="en-US" sz="20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3070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2.2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会议报名、培训报名指南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911116" y="1775959"/>
            <a:ext cx="693895" cy="358275"/>
          </a:xfrm>
          <a:custGeom>
            <a:avLst/>
            <a:gdLst>
              <a:gd name="connsiteX0" fmla="*/ 2364 w 1383324"/>
              <a:gd name="connsiteY0" fmla="*/ 0 h 715108"/>
              <a:gd name="connsiteX1" fmla="*/ 1380961 w 1383324"/>
              <a:gd name="connsiteY1" fmla="*/ 0 h 715108"/>
              <a:gd name="connsiteX2" fmla="*/ 1383324 w 1383324"/>
              <a:gd name="connsiteY2" fmla="*/ 23446 h 715108"/>
              <a:gd name="connsiteX3" fmla="*/ 691662 w 1383324"/>
              <a:gd name="connsiteY3" fmla="*/ 715108 h 715108"/>
              <a:gd name="connsiteX4" fmla="*/ 0 w 1383324"/>
              <a:gd name="connsiteY4" fmla="*/ 23446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24" h="715108">
                <a:moveTo>
                  <a:pt x="2364" y="0"/>
                </a:moveTo>
                <a:lnTo>
                  <a:pt x="1380961" y="0"/>
                </a:lnTo>
                <a:lnTo>
                  <a:pt x="1383324" y="23446"/>
                </a:lnTo>
                <a:cubicBezTo>
                  <a:pt x="1383324" y="405440"/>
                  <a:pt x="1073656" y="715108"/>
                  <a:pt x="691662" y="715108"/>
                </a:cubicBezTo>
                <a:cubicBezTo>
                  <a:pt x="309668" y="715108"/>
                  <a:pt x="0" y="405440"/>
                  <a:pt x="0" y="2344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10.xml><?xml version="1.0" encoding="utf-8"?>
<p:tagLst xmlns:p="http://schemas.openxmlformats.org/presentationml/2006/main">
  <p:tag name="MH" val="20150921160900"/>
  <p:tag name="MH_LIBRARY" val="GRAPHIC"/>
  <p:tag name="MH_ORDER" val="Rectangle 26"/>
</p:tagLst>
</file>

<file path=ppt/tags/tag11.xml><?xml version="1.0" encoding="utf-8"?>
<p:tagLst xmlns:p="http://schemas.openxmlformats.org/presentationml/2006/main">
  <p:tag name="MH" val="20150921160900"/>
  <p:tag name="MH_LIBRARY" val="GRAPHIC"/>
  <p:tag name="MH_ORDER" val="Rectangle 27"/>
</p:tagLst>
</file>

<file path=ppt/tags/tag12.xml><?xml version="1.0" encoding="utf-8"?>
<p:tagLst xmlns:p="http://schemas.openxmlformats.org/presentationml/2006/main">
  <p:tag name="MH" val="20150921160900"/>
  <p:tag name="MH_LIBRARY" val="GRAPHIC"/>
  <p:tag name="MH_ORDER" val="Rectangle 28"/>
</p:tagLst>
</file>

<file path=ppt/tags/tag13.xml><?xml version="1.0" encoding="utf-8"?>
<p:tagLst xmlns:p="http://schemas.openxmlformats.org/presentationml/2006/main">
  <p:tag name="MH" val="20150921160900"/>
  <p:tag name="MH_LIBRARY" val="GRAPHIC"/>
  <p:tag name="MH_ORDER" val="Rectangle 29"/>
</p:tagLst>
</file>

<file path=ppt/tags/tag14.xml><?xml version="1.0" encoding="utf-8"?>
<p:tagLst xmlns:p="http://schemas.openxmlformats.org/presentationml/2006/main">
  <p:tag name="MH" val="20150921160900"/>
  <p:tag name="MH_LIBRARY" val="GRAPHIC"/>
  <p:tag name="MH_ORDER" val="Rectangle 30"/>
</p:tagLst>
</file>

<file path=ppt/tags/tag15.xml><?xml version="1.0" encoding="utf-8"?>
<p:tagLst xmlns:p="http://schemas.openxmlformats.org/presentationml/2006/main">
  <p:tag name="MH" val="20150921160900"/>
  <p:tag name="MH_LIBRARY" val="GRAPHIC"/>
  <p:tag name="MH_ORDER" val="Oval 33"/>
</p:tagLst>
</file>

<file path=ppt/tags/tag16.xml><?xml version="1.0" encoding="utf-8"?>
<p:tagLst xmlns:p="http://schemas.openxmlformats.org/presentationml/2006/main">
  <p:tag name="MH" val="20150921160900"/>
  <p:tag name="MH_LIBRARY" val="GRAPHIC"/>
  <p:tag name="MH_ORDER" val="Oval 34"/>
</p:tagLst>
</file>

<file path=ppt/tags/tag17.xml><?xml version="1.0" encoding="utf-8"?>
<p:tagLst xmlns:p="http://schemas.openxmlformats.org/presentationml/2006/main">
  <p:tag name="MH" val="20150921160900"/>
  <p:tag name="MH_LIBRARY" val="GRAPHIC"/>
  <p:tag name="MH_ORDER" val="Oval 35"/>
</p:tagLst>
</file>

<file path=ppt/tags/tag18.xml><?xml version="1.0" encoding="utf-8"?>
<p:tagLst xmlns:p="http://schemas.openxmlformats.org/presentationml/2006/main">
  <p:tag name="MH" val="20150921160900"/>
  <p:tag name="MH_LIBRARY" val="GRAPHIC"/>
  <p:tag name="MH_ORDER" val="Oval 36"/>
</p:tagLst>
</file>

<file path=ppt/tags/tag19.xml><?xml version="1.0" encoding="utf-8"?>
<p:tagLst xmlns:p="http://schemas.openxmlformats.org/presentationml/2006/main">
  <p:tag name="MH" val="20150921160900"/>
  <p:tag name="MH_LIBRARY" val="GRAPHIC"/>
  <p:tag name="MH_ORDER" val="Oval 37"/>
</p:tagLst>
</file>

<file path=ppt/tags/tag2.xml><?xml version="1.0" encoding="utf-8"?>
<p:tagLst xmlns:p="http://schemas.openxmlformats.org/presentationml/2006/main">
  <p:tag name="MH" val="20150921155728"/>
  <p:tag name="MH_LIBRARY" val="GRAPHIC"/>
  <p:tag name="MH_ORDER" val="Freeform 52"/>
</p:tagLst>
</file>

<file path=ppt/tags/tag20.xml><?xml version="1.0" encoding="utf-8"?>
<p:tagLst xmlns:p="http://schemas.openxmlformats.org/presentationml/2006/main">
  <p:tag name="MH" val="20150921160900"/>
  <p:tag name="MH_LIBRARY" val="GRAPHIC"/>
  <p:tag name="MH_ORDER" val="Oval 38"/>
</p:tagLst>
</file>

<file path=ppt/tags/tag21.xml><?xml version="1.0" encoding="utf-8"?>
<p:tagLst xmlns:p="http://schemas.openxmlformats.org/presentationml/2006/main">
  <p:tag name="MH" val="20151022111736"/>
  <p:tag name="MH_LIBRARY" val="GRAPHIC"/>
  <p:tag name="MH_ORDER" val="Straight Connector 9"/>
</p:tagLst>
</file>

<file path=ppt/tags/tag22.xml><?xml version="1.0" encoding="utf-8"?>
<p:tagLst xmlns:p="http://schemas.openxmlformats.org/presentationml/2006/main">
  <p:tag name="MH" val="20151022111736"/>
  <p:tag name="MH_LIBRARY" val="GRAPHIC"/>
  <p:tag name="MH_ORDER" val="Straight Connector 10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4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b"/>
  <p:tag name="KSO_WM_UNIT_INDEX" val="1"/>
  <p:tag name="KSO_WM_UNIT_ID" val="custom160522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THUMBS_INDEX" val="1、4、5、9、12、13、19、23、27、29、30、31"/>
  <p:tag name="KSO_WM_TEMPLATE_CATEGORY" val="custom"/>
  <p:tag name="KSO_WM_TEMPLATE_INDEX" val="160522"/>
  <p:tag name="KSO_WM_SLIDE_ID" val="custom16052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158"/>
  <p:tag name="KSO_WM_UNIT_TYPE" val="a"/>
  <p:tag name="KSO_WM_UNIT_INDEX" val="1"/>
  <p:tag name="KSO_WM_UNIT_ID" val="custom160522_6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录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TextBox 160"/>
  <p:tag name="KSO_WM_UNIT_TYPE" val="b"/>
  <p:tag name="KSO_WM_UNIT_INDEX" val="1"/>
  <p:tag name="KSO_WM_UNIT_ID" val="custom160522_6*b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3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9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4.xml><?xml version="1.0" encoding="utf-8"?>
<p:tagLst xmlns:p="http://schemas.openxmlformats.org/presentationml/2006/main">
  <p:tag name="MH" val="20150921160900"/>
  <p:tag name="MH_LIBRARY" val="GRAPHIC"/>
  <p:tag name="MH_ORDER" val="Rectangle 19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MH" val="20150921160900"/>
  <p:tag name="MH_LIBRARY" val="GRAPHIC"/>
  <p:tag name="MH_ORDER" val="Rectangle 21"/>
</p:tagLst>
</file>

<file path=ppt/tags/tag50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6.xml><?xml version="1.0" encoding="utf-8"?>
<p:tagLst xmlns:p="http://schemas.openxmlformats.org/presentationml/2006/main">
  <p:tag name="MH" val="20150921160900"/>
  <p:tag name="MH_LIBRARY" val="GRAPHIC"/>
  <p:tag name="MH_ORDER" val="Rectangle 22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2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6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.xml><?xml version="1.0" encoding="utf-8"?>
<p:tagLst xmlns:p="http://schemas.openxmlformats.org/presentationml/2006/main">
  <p:tag name="MH" val="20150921160900"/>
  <p:tag name="MH_LIBRARY" val="GRAPHIC"/>
  <p:tag name="MH_ORDER" val="Rectangle 2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MH" val="20150921160900"/>
  <p:tag name="MH_LIBRARY" val="GRAPHIC"/>
  <p:tag name="MH_ORDER" val="Rectangle 24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8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4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p="http://schemas.openxmlformats.org/presentationml/2006/main">
  <p:tag name="MH" val="20151022111736"/>
  <p:tag name="MH_LIBRARY" val="GRAPHIC"/>
  <p:tag name="MH_ORDER" val="Freeform 6"/>
  <p:tag name="KSO_WM_TAG_VERSION" val="1.0"/>
  <p:tag name="KSO_WM_BEAUTIFY_FLAG" val="#wm#"/>
  <p:tag name="KSO_WM_UNIT_TYPE" val="i"/>
  <p:tag name="KSO_WM_UNIT_ID" val="custom160522_31*i*1"/>
  <p:tag name="KSO_WM_TEMPLATE_CATEGORY" val="custom"/>
  <p:tag name="KSO_WM_TEMPLATE_INDEX" val="160522"/>
  <p:tag name="KSO_WM_UNIT_INDEX" val="1"/>
</p:tagLst>
</file>

<file path=ppt/tags/tag87.xml><?xml version="1.0" encoding="utf-8"?>
<p:tagLst xmlns:p="http://schemas.openxmlformats.org/presentationml/2006/main">
  <p:tag name="MH" val="20151022111736"/>
  <p:tag name="MH_LIBRARY" val="GRAPHIC"/>
  <p:tag name="KSO_WM_TEMPLATE_CATEGORY" val="custom"/>
  <p:tag name="KSO_WM_TEMPLATE_INDEX" val="160522"/>
  <p:tag name="KSO_WM_SLIDE_ID" val="custom160522_31"/>
  <p:tag name="KSO_WM_SLIDE_INDEX" val="31"/>
  <p:tag name="KSO_WM_SLIDE_ITEM_CNT" val="1"/>
  <p:tag name="KSO_WM_SLIDE_LAYOUT" val="b"/>
  <p:tag name="KSO_WM_SLIDE_LAYOUT_CNT" val="1"/>
  <p:tag name="KSO_WM_SLIDE_TYPE" val="endPage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MH" val="20150921160900"/>
  <p:tag name="MH_LIBRARY" val="GRAPHIC"/>
  <p:tag name="MH_ORDER" val="Rectangle 25"/>
</p:tagLst>
</file>

<file path=ppt/theme/theme1.xml><?xml version="1.0" encoding="utf-8"?>
<a:theme xmlns:a="http://schemas.openxmlformats.org/drawingml/2006/main" name="Office 主题">
  <a:themeElements>
    <a:clrScheme name="160522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E94150"/>
      </a:accent1>
      <a:accent2>
        <a:srgbClr val="ED7D31"/>
      </a:accent2>
      <a:accent3>
        <a:srgbClr val="FFC000"/>
      </a:accent3>
      <a:accent4>
        <a:srgbClr val="C8CC34"/>
      </a:accent4>
      <a:accent5>
        <a:srgbClr val="2ACED0"/>
      </a:accent5>
      <a:accent6>
        <a:srgbClr val="70AD47"/>
      </a:accent6>
      <a:hlink>
        <a:srgbClr val="00B0F0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1592</Words>
  <Application>WPS 演示</Application>
  <PresentationFormat>自定义</PresentationFormat>
  <Paragraphs>186</Paragraphs>
  <Slides>18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Calibri</vt:lpstr>
      <vt:lpstr>苏新诗卵石体</vt:lpstr>
      <vt:lpstr>黑体</vt:lpstr>
      <vt:lpstr>字体管家糖果</vt:lpstr>
      <vt:lpstr>幼圆</vt:lpstr>
      <vt:lpstr>微软雅黑</vt:lpstr>
      <vt:lpstr>Arial Unicode MS</vt:lpstr>
      <vt:lpstr>Office 主题</vt:lpstr>
      <vt:lpstr>2017中国国际商标品牌节报名指南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大家常遇到的问题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PowerPoint 演示文稿</vt:lpstr>
      <vt:lpstr>感谢您使用中华商标协会会员系统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362</cp:revision>
  <dcterms:created xsi:type="dcterms:W3CDTF">2015-09-21T06:38:00Z</dcterms:created>
  <dcterms:modified xsi:type="dcterms:W3CDTF">2017-09-13T00:49:59Z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  <property fmtid="{D5CDD505-2E9C-101B-9397-08002B2CF9AE}" pid="3" name="name">
    <vt:lpwstr>糖果色系宝宝成长记录相册.pptx</vt:lpwstr>
  </property>
  <property fmtid="{D5CDD505-2E9C-101B-9397-08002B2CF9AE}" pid="4" name="fileid">
    <vt:lpwstr>861659</vt:lpwstr>
  </property>
  <property fmtid="{D5CDD505-2E9C-101B-9397-08002B2CF9AE}" pid="5" name="search_tags">
    <vt:lpwstr>PPT模板</vt:lpwstr>
  </property>
</Properties>
</file>