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notesSlides/notesSlide12.xml" ContentType="application/vnd.openxmlformats-officedocument.presentationml.notesSlide+xml"/>
  <Override PartName="/ppt/tags/tag109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notesSlides/notesSlide13.xml" ContentType="application/vnd.openxmlformats-officedocument.presentationml.notesSlide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Default Extension="gif" ContentType="image/gif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notesSlides/notesSlide9.xml" ContentType="application/vnd.openxmlformats-officedocument.presentationml.notesSlide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notesSlides/notesSlide21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slides/slide28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notesSlides/notesSlide22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notesSlides/notesSlide11.xml" ContentType="application/vnd.openxmlformats-officedocument.presentationml.notesSlide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Default Extension="fntdata" ContentType="application/x-fontdata"/>
  <Override PartName="/ppt/tags/tag56.xml" ContentType="application/vnd.openxmlformats-officedocument.presentationml.tags+xml"/>
  <Override PartName="/ppt/tags/tag6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6" r:id="rId2"/>
    <p:sldId id="451" r:id="rId3"/>
    <p:sldId id="296" r:id="rId4"/>
    <p:sldId id="326" r:id="rId5"/>
    <p:sldId id="327" r:id="rId6"/>
    <p:sldId id="328" r:id="rId7"/>
    <p:sldId id="527" r:id="rId8"/>
    <p:sldId id="403" r:id="rId9"/>
    <p:sldId id="332" r:id="rId10"/>
    <p:sldId id="367" r:id="rId11"/>
    <p:sldId id="333" r:id="rId12"/>
    <p:sldId id="528" r:id="rId13"/>
    <p:sldId id="368" r:id="rId14"/>
    <p:sldId id="547" r:id="rId15"/>
    <p:sldId id="450" r:id="rId16"/>
    <p:sldId id="369" r:id="rId17"/>
    <p:sldId id="371" r:id="rId18"/>
    <p:sldId id="445" r:id="rId19"/>
    <p:sldId id="329" r:id="rId20"/>
    <p:sldId id="444" r:id="rId21"/>
    <p:sldId id="406" r:id="rId22"/>
    <p:sldId id="526" r:id="rId23"/>
    <p:sldId id="407" r:id="rId24"/>
    <p:sldId id="561" r:id="rId25"/>
    <p:sldId id="453" r:id="rId26"/>
    <p:sldId id="454" r:id="rId27"/>
    <p:sldId id="483" r:id="rId28"/>
    <p:sldId id="281" r:id="rId29"/>
  </p:sldIdLst>
  <p:sldSz cx="12192000" cy="6858000"/>
  <p:notesSz cx="9144000" cy="6858000"/>
  <p:embeddedFontLst>
    <p:embeddedFont>
      <p:font typeface="黑体" pitchFamily="49" charset="-122"/>
      <p:regular r:id="rId31"/>
    </p:embeddedFont>
    <p:embeddedFont>
      <p:font typeface="字体管家糖果" charset="-122"/>
      <p:regular r:id="rId32"/>
    </p:embeddedFont>
    <p:embeddedFont>
      <p:font typeface="幼圆" pitchFamily="49" charset="-122"/>
      <p:regular r:id="rId33"/>
    </p:embeddedFont>
    <p:embeddedFont>
      <p:font typeface="Calibri" pitchFamily="34" charset="0"/>
      <p:regular r:id="rId34"/>
      <p:bold r:id="rId35"/>
      <p:italic r:id="rId36"/>
      <p:boldItalic r:id="rId3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EB9779"/>
    <a:srgbClr val="50AE3E"/>
    <a:srgbClr val="449836"/>
    <a:srgbClr val="62C355"/>
    <a:srgbClr val="FC8677"/>
    <a:srgbClr val="D094CF"/>
    <a:srgbClr val="78BB70"/>
    <a:srgbClr val="E77943"/>
    <a:srgbClr val="3DB2B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418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82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1CF53-BD33-4B73-9FD8-E6775096E4C6}" type="datetimeFigureOut">
              <a:rPr lang="zh-CN" altLang="en-US" smtClean="0"/>
              <a:pPr/>
              <a:t>2017/6/9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0280F-95E0-47F9-9C18-49166D2064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slideMaster" Target="../slideMasters/slideMaster1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282236"/>
            <a:ext cx="9144000" cy="1107957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82269"/>
            <a:ext cx="9144000" cy="60147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329-667B-46ED-8305-7449FB03C914}" type="datetimeFigureOut">
              <a:rPr lang="zh-CN" altLang="en-US" smtClean="0"/>
              <a:pPr/>
              <a:t>2017/6/9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3977-A459-4F24-9AD8-8E6A2975D74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6" name="Freeform 48"/>
          <p:cNvSpPr/>
          <p:nvPr userDrawn="1">
            <p:custDataLst>
              <p:tags r:id="rId1"/>
            </p:custDataLst>
          </p:nvPr>
        </p:nvSpPr>
        <p:spPr bwMode="auto">
          <a:xfrm>
            <a:off x="7299049" y="3626256"/>
            <a:ext cx="185255" cy="201901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1035"/>
          </a:p>
        </p:txBody>
      </p:sp>
      <p:sp>
        <p:nvSpPr>
          <p:cNvPr id="17" name="Freeform 52"/>
          <p:cNvSpPr/>
          <p:nvPr userDrawn="1">
            <p:custDataLst>
              <p:tags r:id="rId2"/>
            </p:custDataLst>
          </p:nvPr>
        </p:nvSpPr>
        <p:spPr bwMode="auto">
          <a:xfrm>
            <a:off x="3724927" y="2568020"/>
            <a:ext cx="313673" cy="339963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 sz="1035"/>
          </a:p>
        </p:txBody>
      </p:sp>
      <p:sp>
        <p:nvSpPr>
          <p:cNvPr id="18" name="Freeform 48"/>
          <p:cNvSpPr/>
          <p:nvPr userDrawn="1">
            <p:custDataLst>
              <p:tags r:id="rId3"/>
            </p:custDataLst>
          </p:nvPr>
        </p:nvSpPr>
        <p:spPr bwMode="auto">
          <a:xfrm>
            <a:off x="8610600" y="3727207"/>
            <a:ext cx="435507" cy="474639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1035"/>
          </a:p>
        </p:txBody>
      </p:sp>
      <p:grpSp>
        <p:nvGrpSpPr>
          <p:cNvPr id="22" name="组合 21"/>
          <p:cNvGrpSpPr/>
          <p:nvPr userDrawn="1"/>
        </p:nvGrpSpPr>
        <p:grpSpPr>
          <a:xfrm>
            <a:off x="4485903" y="888247"/>
            <a:ext cx="3220194" cy="3220194"/>
            <a:chOff x="3886179" y="230511"/>
            <a:chExt cx="3851928" cy="3851928"/>
          </a:xfrm>
        </p:grpSpPr>
        <p:sp>
          <p:nvSpPr>
            <p:cNvPr id="19" name="椭圆 18"/>
            <p:cNvSpPr/>
            <p:nvPr userDrawn="1"/>
          </p:nvSpPr>
          <p:spPr>
            <a:xfrm>
              <a:off x="3956517" y="349771"/>
              <a:ext cx="3699527" cy="3615438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 l="-36124" t="-4536" r="-27859" b="-732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同心圆 19"/>
            <p:cNvSpPr/>
            <p:nvPr userDrawn="1"/>
          </p:nvSpPr>
          <p:spPr>
            <a:xfrm>
              <a:off x="3886179" y="230511"/>
              <a:ext cx="3851928" cy="3851928"/>
            </a:xfrm>
            <a:prstGeom prst="donut">
              <a:avLst>
                <a:gd name="adj" fmla="val 4639"/>
              </a:avLst>
            </a:prstGeom>
            <a:gradFill flip="none" rotWithShape="1">
              <a:gsLst>
                <a:gs pos="38000">
                  <a:srgbClr val="4CB5B9"/>
                </a:gs>
                <a:gs pos="0">
                  <a:srgbClr val="2ACED0"/>
                </a:gs>
                <a:gs pos="38000">
                  <a:srgbClr val="D24F5E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6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组合 24"/>
          <p:cNvGrpSpPr/>
          <p:nvPr userDrawn="1"/>
        </p:nvGrpSpPr>
        <p:grpSpPr>
          <a:xfrm>
            <a:off x="1591098" y="5401226"/>
            <a:ext cx="9000000" cy="58616"/>
            <a:chOff x="984739" y="2919046"/>
            <a:chExt cx="3317630" cy="58616"/>
          </a:xfrm>
        </p:grpSpPr>
        <p:cxnSp>
          <p:nvCxnSpPr>
            <p:cNvPr id="23" name="直接连接符 22"/>
            <p:cNvCxnSpPr/>
            <p:nvPr userDrawn="1"/>
          </p:nvCxnSpPr>
          <p:spPr>
            <a:xfrm>
              <a:off x="984739" y="2919046"/>
              <a:ext cx="3317630" cy="0"/>
            </a:xfrm>
            <a:prstGeom prst="line">
              <a:avLst/>
            </a:prstGeom>
            <a:ln w="38100">
              <a:solidFill>
                <a:srgbClr val="524F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>
              <a:off x="984739" y="2977662"/>
              <a:ext cx="3317630" cy="0"/>
            </a:xfrm>
            <a:prstGeom prst="line">
              <a:avLst/>
            </a:prstGeom>
            <a:ln w="38100">
              <a:solidFill>
                <a:srgbClr val="524F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1D3F-34E9-4F9D-84A2-72367D9F9A68}" type="datetimeFigureOut">
              <a:rPr lang="zh-CN" altLang="en-US" smtClean="0"/>
              <a:pPr/>
              <a:t>2017/6/9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DC01-BD11-43BE-8FE9-19C0CFD26E4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839559" y="654018"/>
            <a:ext cx="10512884" cy="5639842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7239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1428750" indent="0">
              <a:buFontTx/>
              <a:buNone/>
              <a:defRPr>
                <a:solidFill>
                  <a:schemeClr val="tx1"/>
                </a:solidFill>
              </a:defRPr>
            </a:lvl3pPr>
            <a:lvl4pPr marL="2152650" indent="0">
              <a:buFontTx/>
              <a:buNone/>
              <a:defRPr>
                <a:solidFill>
                  <a:schemeClr val="tx1"/>
                </a:solidFill>
              </a:defRPr>
            </a:lvl4pPr>
            <a:lvl5pPr marL="287655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329-667B-46ED-8305-7449FB03C914}" type="datetimeFigureOut">
              <a:rPr lang="zh-CN" altLang="en-US" smtClean="0"/>
              <a:pPr/>
              <a:t>2017/6/9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3977-A459-4F24-9AD8-8E6A2975D7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6415" y="2266950"/>
            <a:ext cx="6897386" cy="1103927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329-667B-46ED-8305-7449FB03C914}" type="datetimeFigureOut">
              <a:rPr lang="zh-CN" altLang="en-US" smtClean="0"/>
              <a:pPr/>
              <a:t>2017/6/9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3977-A459-4F24-9AD8-8E6A2975D74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4038600" y="3558430"/>
            <a:ext cx="6869064" cy="804755"/>
            <a:chOff x="908278" y="5125661"/>
            <a:chExt cx="3979687" cy="466246"/>
          </a:xfrm>
        </p:grpSpPr>
        <p:sp>
          <p:nvSpPr>
            <p:cNvPr id="24" name="矩形 23"/>
            <p:cNvSpPr/>
            <p:nvPr userDrawn="1">
              <p:custDataLst>
                <p:tags r:id="rId1"/>
              </p:custDataLst>
            </p:nvPr>
          </p:nvSpPr>
          <p:spPr>
            <a:xfrm rot="21021193">
              <a:off x="3460201" y="5258883"/>
              <a:ext cx="162812" cy="16281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103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" name="矩形 24"/>
            <p:cNvSpPr/>
            <p:nvPr userDrawn="1">
              <p:custDataLst>
                <p:tags r:id="rId2"/>
              </p:custDataLst>
            </p:nvPr>
          </p:nvSpPr>
          <p:spPr>
            <a:xfrm rot="900000">
              <a:off x="3963427" y="5346966"/>
              <a:ext cx="126567" cy="138003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103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" name="矩形 25"/>
            <p:cNvSpPr/>
            <p:nvPr userDrawn="1">
              <p:custDataLst>
                <p:tags r:id="rId3"/>
              </p:custDataLst>
            </p:nvPr>
          </p:nvSpPr>
          <p:spPr>
            <a:xfrm rot="1632393">
              <a:off x="1125051" y="5403660"/>
              <a:ext cx="127080" cy="12708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103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 userDrawn="1">
              <p:custDataLst>
                <p:tags r:id="rId4"/>
              </p:custDataLst>
            </p:nvPr>
          </p:nvSpPr>
          <p:spPr>
            <a:xfrm rot="19632393">
              <a:off x="3076712" y="5291115"/>
              <a:ext cx="127225" cy="12722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103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8" name="矩形 27"/>
            <p:cNvSpPr/>
            <p:nvPr userDrawn="1">
              <p:custDataLst>
                <p:tags r:id="rId5"/>
              </p:custDataLst>
            </p:nvPr>
          </p:nvSpPr>
          <p:spPr>
            <a:xfrm>
              <a:off x="908278" y="5165999"/>
              <a:ext cx="70230" cy="7023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103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9" name="矩形 28"/>
            <p:cNvSpPr/>
            <p:nvPr userDrawn="1">
              <p:custDataLst>
                <p:tags r:id="rId6"/>
              </p:custDataLst>
            </p:nvPr>
          </p:nvSpPr>
          <p:spPr>
            <a:xfrm rot="20673998">
              <a:off x="4720904" y="5400858"/>
              <a:ext cx="167061" cy="167061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103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0" name="矩形 29"/>
            <p:cNvSpPr/>
            <p:nvPr userDrawn="1">
              <p:custDataLst>
                <p:tags r:id="rId7"/>
              </p:custDataLst>
            </p:nvPr>
          </p:nvSpPr>
          <p:spPr>
            <a:xfrm>
              <a:off x="3410787" y="5521675"/>
              <a:ext cx="70230" cy="7023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103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1" name="矩形 30"/>
            <p:cNvSpPr/>
            <p:nvPr userDrawn="1">
              <p:custDataLst>
                <p:tags r:id="rId8"/>
              </p:custDataLst>
            </p:nvPr>
          </p:nvSpPr>
          <p:spPr>
            <a:xfrm rot="762483">
              <a:off x="1652478" y="5389538"/>
              <a:ext cx="155325" cy="15532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103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2" name="矩形 31"/>
            <p:cNvSpPr/>
            <p:nvPr userDrawn="1">
              <p:custDataLst>
                <p:tags r:id="rId9"/>
              </p:custDataLst>
            </p:nvPr>
          </p:nvSpPr>
          <p:spPr>
            <a:xfrm rot="18900000">
              <a:off x="4353658" y="5206151"/>
              <a:ext cx="72860" cy="7944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103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3" name="矩形 32"/>
            <p:cNvSpPr/>
            <p:nvPr userDrawn="1">
              <p:custDataLst>
                <p:tags r:id="rId10"/>
              </p:custDataLst>
            </p:nvPr>
          </p:nvSpPr>
          <p:spPr>
            <a:xfrm rot="900000">
              <a:off x="2487225" y="5346440"/>
              <a:ext cx="100531" cy="1096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103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4" name="矩形 33"/>
            <p:cNvSpPr/>
            <p:nvPr userDrawn="1">
              <p:custDataLst>
                <p:tags r:id="rId11"/>
              </p:custDataLst>
            </p:nvPr>
          </p:nvSpPr>
          <p:spPr>
            <a:xfrm rot="1800000">
              <a:off x="1602182" y="5183718"/>
              <a:ext cx="70230" cy="7023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506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5" name="椭圆 34"/>
            <p:cNvSpPr/>
            <p:nvPr userDrawn="1">
              <p:custDataLst>
                <p:tags r:id="rId12"/>
              </p:custDataLst>
            </p:nvPr>
          </p:nvSpPr>
          <p:spPr>
            <a:xfrm>
              <a:off x="2577585" y="5388189"/>
              <a:ext cx="179267" cy="17040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alpha val="7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35"/>
            </a:p>
          </p:txBody>
        </p:sp>
        <p:sp>
          <p:nvSpPr>
            <p:cNvPr id="36" name="椭圆 35"/>
            <p:cNvSpPr/>
            <p:nvPr userDrawn="1">
              <p:custDataLst>
                <p:tags r:id="rId13"/>
              </p:custDataLst>
            </p:nvPr>
          </p:nvSpPr>
          <p:spPr>
            <a:xfrm>
              <a:off x="1802800" y="5367003"/>
              <a:ext cx="184922" cy="15130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35"/>
            </a:p>
          </p:txBody>
        </p:sp>
        <p:sp>
          <p:nvSpPr>
            <p:cNvPr id="37" name="椭圆 36"/>
            <p:cNvSpPr/>
            <p:nvPr userDrawn="1">
              <p:custDataLst>
                <p:tags r:id="rId14"/>
              </p:custDataLst>
            </p:nvPr>
          </p:nvSpPr>
          <p:spPr>
            <a:xfrm>
              <a:off x="2875578" y="5125661"/>
              <a:ext cx="195401" cy="22906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alpha val="7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35"/>
            </a:p>
          </p:txBody>
        </p:sp>
        <p:sp>
          <p:nvSpPr>
            <p:cNvPr id="38" name="椭圆 37"/>
            <p:cNvSpPr/>
            <p:nvPr userDrawn="1">
              <p:custDataLst>
                <p:tags r:id="rId15"/>
              </p:custDataLst>
            </p:nvPr>
          </p:nvSpPr>
          <p:spPr>
            <a:xfrm>
              <a:off x="3724751" y="5440600"/>
              <a:ext cx="136126" cy="15130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4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35"/>
            </a:p>
          </p:txBody>
        </p:sp>
        <p:sp>
          <p:nvSpPr>
            <p:cNvPr id="39" name="椭圆 38"/>
            <p:cNvSpPr/>
            <p:nvPr userDrawn="1">
              <p:custDataLst>
                <p:tags r:id="rId16"/>
              </p:custDataLst>
            </p:nvPr>
          </p:nvSpPr>
          <p:spPr>
            <a:xfrm>
              <a:off x="2199662" y="5213790"/>
              <a:ext cx="183819" cy="20431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  <a:alpha val="7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35"/>
            </a:p>
          </p:txBody>
        </p:sp>
        <p:sp>
          <p:nvSpPr>
            <p:cNvPr id="40" name="椭圆 39"/>
            <p:cNvSpPr/>
            <p:nvPr userDrawn="1">
              <p:custDataLst>
                <p:tags r:id="rId17"/>
              </p:custDataLst>
            </p:nvPr>
          </p:nvSpPr>
          <p:spPr>
            <a:xfrm>
              <a:off x="3721035" y="5201656"/>
              <a:ext cx="124723" cy="13863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  <a:alpha val="4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35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329-667B-46ED-8305-7449FB03C914}" type="datetimeFigureOut">
              <a:rPr lang="zh-CN" altLang="en-US" smtClean="0"/>
              <a:pPr/>
              <a:t>2017/6/9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3977-A459-4F24-9AD8-8E6A2975D7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90550"/>
            <a:ext cx="10515600" cy="110013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329-667B-46ED-8305-7449FB03C914}" type="datetimeFigureOut">
              <a:rPr lang="zh-CN" altLang="en-US" smtClean="0"/>
              <a:pPr/>
              <a:t>2017/6/9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3977-A459-4F24-9AD8-8E6A2975D7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4115933"/>
            <a:ext cx="6096000" cy="1119188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329-667B-46ED-8305-7449FB03C914}" type="datetimeFigureOut">
              <a:rPr lang="zh-CN" altLang="en-US" smtClean="0"/>
              <a:pPr/>
              <a:t>2017/6/9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3977-A459-4F24-9AD8-8E6A2975D74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6" name="直接连接符 5"/>
          <p:cNvCxnSpPr/>
          <p:nvPr userDrawn="1">
            <p:custDataLst>
              <p:tags r:id="rId1"/>
            </p:custDataLst>
          </p:nvPr>
        </p:nvCxnSpPr>
        <p:spPr>
          <a:xfrm rot="5400000">
            <a:off x="6096000" y="-168424"/>
            <a:ext cx="0" cy="81110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>
            <p:custDataLst>
              <p:tags r:id="rId2"/>
            </p:custDataLst>
          </p:nvPr>
        </p:nvCxnSpPr>
        <p:spPr>
          <a:xfrm rot="5400000">
            <a:off x="6096000" y="-74990"/>
            <a:ext cx="0" cy="81110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329-667B-46ED-8305-7449FB03C914}" type="datetimeFigureOut">
              <a:rPr lang="zh-CN" altLang="en-US" smtClean="0"/>
              <a:pPr/>
              <a:t>2017/6/9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3977-A459-4F24-9AD8-8E6A2975D7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85800"/>
            <a:ext cx="4113212" cy="1581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66950"/>
            <a:ext cx="4113212" cy="360203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329-667B-46ED-8305-7449FB03C914}" type="datetimeFigureOut">
              <a:rPr lang="zh-CN" altLang="en-US" smtClean="0"/>
              <a:pPr/>
              <a:t>2017/6/9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3977-A459-4F24-9AD8-8E6A2975D7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47699"/>
            <a:ext cx="2628900" cy="5529263"/>
          </a:xfrm>
        </p:spPr>
        <p:txBody>
          <a:bodyPr vert="eaVert"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7699"/>
            <a:ext cx="7734300" cy="55292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329-667B-46ED-8305-7449FB03C914}" type="datetimeFigureOut">
              <a:rPr lang="zh-CN" altLang="en-US" smtClean="0"/>
              <a:pPr/>
              <a:t>2017/6/9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3977-A459-4F24-9AD8-8E6A2975D7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571500"/>
            <a:ext cx="10515600" cy="1119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242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7F329-667B-46ED-8305-7449FB03C914}" type="datetimeFigureOut">
              <a:rPr lang="zh-CN" altLang="en-US" smtClean="0"/>
              <a:pPr/>
              <a:t>2017/6/9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2420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42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63977-A459-4F24-9AD8-8E6A2975D7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7" Type="http://schemas.openxmlformats.org/officeDocument/2006/relationships/image" Target="../media/image15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73.xml"/><Relationship Id="rId7" Type="http://schemas.openxmlformats.org/officeDocument/2006/relationships/image" Target="../media/image17.jpe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image" Target="../media/image22.jpe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image" Target="../media/image25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image" Target="../media/image27.jpe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26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10" Type="http://schemas.openxmlformats.org/officeDocument/2006/relationships/image" Target="../media/image28.jpeg"/><Relationship Id="rId4" Type="http://schemas.openxmlformats.org/officeDocument/2006/relationships/tags" Target="../tags/tag89.xml"/><Relationship Id="rId9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notesSlide" Target="../notesSlides/notesSlide15.xml"/><Relationship Id="rId5" Type="http://schemas.openxmlformats.org/officeDocument/2006/relationships/tags" Target="../tags/tag9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96.xml"/><Relationship Id="rId9" Type="http://schemas.openxmlformats.org/officeDocument/2006/relationships/tags" Target="../tags/tag10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tags" Target="../tags/tag104.xml"/><Relationship Id="rId7" Type="http://schemas.openxmlformats.org/officeDocument/2006/relationships/image" Target="../media/image29.jpe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5" Type="http://schemas.openxmlformats.org/officeDocument/2006/relationships/tags" Target="../tags/tag32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37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image" Target="../media/image31.jpeg"/><Relationship Id="rId3" Type="http://schemas.openxmlformats.org/officeDocument/2006/relationships/tags" Target="../tags/tag108.xml"/><Relationship Id="rId7" Type="http://schemas.openxmlformats.org/officeDocument/2006/relationships/tags" Target="../tags/tag112.xml"/><Relationship Id="rId12" Type="http://schemas.openxmlformats.org/officeDocument/2006/relationships/image" Target="../media/image14.pn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notesSlide" Target="../notesSlides/notesSlide17.xml"/><Relationship Id="rId5" Type="http://schemas.openxmlformats.org/officeDocument/2006/relationships/tags" Target="../tags/tag110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openxmlformats.org/officeDocument/2006/relationships/tags" Target="../tags/tag117.xml"/><Relationship Id="rId7" Type="http://schemas.openxmlformats.org/officeDocument/2006/relationships/slideLayout" Target="../slideLayouts/slideLayout2.xml"/><Relationship Id="rId12" Type="http://schemas.microsoft.com/office/2007/relationships/hdphoto" Target="../media/image34.png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image" Target="../media/image33.png"/><Relationship Id="rId5" Type="http://schemas.openxmlformats.org/officeDocument/2006/relationships/tags" Target="../tags/tag119.xml"/><Relationship Id="rId10" Type="http://schemas.openxmlformats.org/officeDocument/2006/relationships/image" Target="../media/image16.png"/><Relationship Id="rId4" Type="http://schemas.openxmlformats.org/officeDocument/2006/relationships/tags" Target="../tags/tag118.xml"/><Relationship Id="rId9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1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3" Type="http://schemas.openxmlformats.org/officeDocument/2006/relationships/tags" Target="../tags/tag12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10" Type="http://schemas.openxmlformats.org/officeDocument/2006/relationships/image" Target="../media/image22.jpeg"/><Relationship Id="rId4" Type="http://schemas.openxmlformats.org/officeDocument/2006/relationships/tags" Target="../tags/tag125.xml"/><Relationship Id="rId9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8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image" Target="../media/image25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7" Type="http://schemas.openxmlformats.org/officeDocument/2006/relationships/image" Target="../media/image34.jpeg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image" Target="../media/image26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5" Type="http://schemas.openxmlformats.org/officeDocument/2006/relationships/image" Target="../media/image36.jpeg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43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7.gif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8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10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9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60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image" Target="../media/image13.jpe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altLang="da-DK" dirty="0" smtClean="0"/>
              <a:t>2017</a:t>
            </a:r>
            <a:r>
              <a:rPr lang="zh-CN" altLang="en-US" dirty="0" smtClean="0"/>
              <a:t>中国</a:t>
            </a:r>
            <a:r>
              <a:rPr lang="zh-CN" altLang="en-US" dirty="0" smtClean="0"/>
              <a:t>国际商标品牌节报名指南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Autofit/>
          </a:bodyPr>
          <a:lstStyle/>
          <a:p>
            <a:r>
              <a:rPr lang="en-US" altLang="zh-CN" sz="2400" b="1" dirty="0" smtClean="0"/>
              <a:t>2017</a:t>
            </a:r>
            <a:r>
              <a:rPr lang="zh-CN" altLang="en-US" sz="2400" b="1" dirty="0" smtClean="0"/>
              <a:t>年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622165" y="1040130"/>
            <a:ext cx="2947670" cy="2947670"/>
            <a:chOff x="2222" y="3296"/>
            <a:chExt cx="4642" cy="4642"/>
          </a:xfrm>
        </p:grpSpPr>
        <p:sp>
          <p:nvSpPr>
            <p:cNvPr id="8" name="椭圆 7"/>
            <p:cNvSpPr/>
            <p:nvPr/>
          </p:nvSpPr>
          <p:spPr>
            <a:xfrm>
              <a:off x="2222" y="3296"/>
              <a:ext cx="4642" cy="4642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空心会标.PNG格式_副本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5" y="3855"/>
              <a:ext cx="2995" cy="352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931545" y="2312670"/>
            <a:ext cx="5654040" cy="476250"/>
            <a:chOff x="1507" y="9087"/>
            <a:chExt cx="8904" cy="750"/>
          </a:xfrm>
        </p:grpSpPr>
        <p:sp>
          <p:nvSpPr>
            <p:cNvPr id="162" name=" 162"/>
            <p:cNvSpPr/>
            <p:nvPr/>
          </p:nvSpPr>
          <p:spPr>
            <a:xfrm>
              <a:off x="1507" y="9087"/>
              <a:ext cx="1225" cy="750"/>
            </a:xfrm>
            <a:custGeom>
              <a:avLst/>
              <a:gdLst>
                <a:gd name="connsiteX0" fmla="*/ 277525 w 494328"/>
                <a:gd name="connsiteY0" fmla="*/ 292250 h 324036"/>
                <a:gd name="connsiteX1" fmla="*/ 309311 w 494328"/>
                <a:gd name="connsiteY1" fmla="*/ 292250 h 324036"/>
                <a:gd name="connsiteX2" fmla="*/ 309311 w 494328"/>
                <a:gd name="connsiteY2" fmla="*/ 324036 h 324036"/>
                <a:gd name="connsiteX3" fmla="*/ 277525 w 494328"/>
                <a:gd name="connsiteY3" fmla="*/ 324036 h 324036"/>
                <a:gd name="connsiteX4" fmla="*/ 323779 w 494328"/>
                <a:gd name="connsiteY4" fmla="*/ 243541 h 324036"/>
                <a:gd name="connsiteX5" fmla="*/ 355565 w 494328"/>
                <a:gd name="connsiteY5" fmla="*/ 243541 h 324036"/>
                <a:gd name="connsiteX6" fmla="*/ 355565 w 494328"/>
                <a:gd name="connsiteY6" fmla="*/ 275328 h 324036"/>
                <a:gd name="connsiteX7" fmla="*/ 323779 w 494328"/>
                <a:gd name="connsiteY7" fmla="*/ 275328 h 324036"/>
                <a:gd name="connsiteX8" fmla="*/ 277525 w 494328"/>
                <a:gd name="connsiteY8" fmla="*/ 243541 h 324036"/>
                <a:gd name="connsiteX9" fmla="*/ 309311 w 494328"/>
                <a:gd name="connsiteY9" fmla="*/ 243541 h 324036"/>
                <a:gd name="connsiteX10" fmla="*/ 309311 w 494328"/>
                <a:gd name="connsiteY10" fmla="*/ 275328 h 324036"/>
                <a:gd name="connsiteX11" fmla="*/ 277525 w 494328"/>
                <a:gd name="connsiteY11" fmla="*/ 275328 h 324036"/>
                <a:gd name="connsiteX12" fmla="*/ 370033 w 494328"/>
                <a:gd name="connsiteY12" fmla="*/ 194833 h 324036"/>
                <a:gd name="connsiteX13" fmla="*/ 401820 w 494328"/>
                <a:gd name="connsiteY13" fmla="*/ 194833 h 324036"/>
                <a:gd name="connsiteX14" fmla="*/ 401820 w 494328"/>
                <a:gd name="connsiteY14" fmla="*/ 226620 h 324036"/>
                <a:gd name="connsiteX15" fmla="*/ 370033 w 494328"/>
                <a:gd name="connsiteY15" fmla="*/ 226620 h 324036"/>
                <a:gd name="connsiteX16" fmla="*/ 323779 w 494328"/>
                <a:gd name="connsiteY16" fmla="*/ 194833 h 324036"/>
                <a:gd name="connsiteX17" fmla="*/ 355565 w 494328"/>
                <a:gd name="connsiteY17" fmla="*/ 194833 h 324036"/>
                <a:gd name="connsiteX18" fmla="*/ 355565 w 494328"/>
                <a:gd name="connsiteY18" fmla="*/ 226620 h 324036"/>
                <a:gd name="connsiteX19" fmla="*/ 323779 w 494328"/>
                <a:gd name="connsiteY19" fmla="*/ 226620 h 324036"/>
                <a:gd name="connsiteX20" fmla="*/ 277525 w 494328"/>
                <a:gd name="connsiteY20" fmla="*/ 194833 h 324036"/>
                <a:gd name="connsiteX21" fmla="*/ 309311 w 494328"/>
                <a:gd name="connsiteY21" fmla="*/ 194833 h 324036"/>
                <a:gd name="connsiteX22" fmla="*/ 309311 w 494328"/>
                <a:gd name="connsiteY22" fmla="*/ 226620 h 324036"/>
                <a:gd name="connsiteX23" fmla="*/ 277525 w 494328"/>
                <a:gd name="connsiteY23" fmla="*/ 226620 h 324036"/>
                <a:gd name="connsiteX24" fmla="*/ 231271 w 494328"/>
                <a:gd name="connsiteY24" fmla="*/ 194833 h 324036"/>
                <a:gd name="connsiteX25" fmla="*/ 263057 w 494328"/>
                <a:gd name="connsiteY25" fmla="*/ 194833 h 324036"/>
                <a:gd name="connsiteX26" fmla="*/ 263057 w 494328"/>
                <a:gd name="connsiteY26" fmla="*/ 226620 h 324036"/>
                <a:gd name="connsiteX27" fmla="*/ 231271 w 494328"/>
                <a:gd name="connsiteY27" fmla="*/ 226620 h 324036"/>
                <a:gd name="connsiteX28" fmla="*/ 185016 w 494328"/>
                <a:gd name="connsiteY28" fmla="*/ 194833 h 324036"/>
                <a:gd name="connsiteX29" fmla="*/ 216803 w 494328"/>
                <a:gd name="connsiteY29" fmla="*/ 194833 h 324036"/>
                <a:gd name="connsiteX30" fmla="*/ 216803 w 494328"/>
                <a:gd name="connsiteY30" fmla="*/ 226620 h 324036"/>
                <a:gd name="connsiteX31" fmla="*/ 185016 w 494328"/>
                <a:gd name="connsiteY31" fmla="*/ 226620 h 324036"/>
                <a:gd name="connsiteX32" fmla="*/ 138762 w 494328"/>
                <a:gd name="connsiteY32" fmla="*/ 194833 h 324036"/>
                <a:gd name="connsiteX33" fmla="*/ 170549 w 494328"/>
                <a:gd name="connsiteY33" fmla="*/ 194833 h 324036"/>
                <a:gd name="connsiteX34" fmla="*/ 170549 w 494328"/>
                <a:gd name="connsiteY34" fmla="*/ 226620 h 324036"/>
                <a:gd name="connsiteX35" fmla="*/ 138762 w 494328"/>
                <a:gd name="connsiteY35" fmla="*/ 226620 h 324036"/>
                <a:gd name="connsiteX36" fmla="*/ 92508 w 494328"/>
                <a:gd name="connsiteY36" fmla="*/ 194833 h 324036"/>
                <a:gd name="connsiteX37" fmla="*/ 124294 w 494328"/>
                <a:gd name="connsiteY37" fmla="*/ 194833 h 324036"/>
                <a:gd name="connsiteX38" fmla="*/ 124294 w 494328"/>
                <a:gd name="connsiteY38" fmla="*/ 226620 h 324036"/>
                <a:gd name="connsiteX39" fmla="*/ 92508 w 494328"/>
                <a:gd name="connsiteY39" fmla="*/ 226620 h 324036"/>
                <a:gd name="connsiteX40" fmla="*/ 46254 w 494328"/>
                <a:gd name="connsiteY40" fmla="*/ 194833 h 324036"/>
                <a:gd name="connsiteX41" fmla="*/ 78040 w 494328"/>
                <a:gd name="connsiteY41" fmla="*/ 194833 h 324036"/>
                <a:gd name="connsiteX42" fmla="*/ 78040 w 494328"/>
                <a:gd name="connsiteY42" fmla="*/ 226620 h 324036"/>
                <a:gd name="connsiteX43" fmla="*/ 46254 w 494328"/>
                <a:gd name="connsiteY43" fmla="*/ 226620 h 324036"/>
                <a:gd name="connsiteX44" fmla="*/ 0 w 494328"/>
                <a:gd name="connsiteY44" fmla="*/ 194833 h 324036"/>
                <a:gd name="connsiteX45" fmla="*/ 31787 w 494328"/>
                <a:gd name="connsiteY45" fmla="*/ 194833 h 324036"/>
                <a:gd name="connsiteX46" fmla="*/ 31787 w 494328"/>
                <a:gd name="connsiteY46" fmla="*/ 226620 h 324036"/>
                <a:gd name="connsiteX47" fmla="*/ 0 w 494328"/>
                <a:gd name="connsiteY47" fmla="*/ 226620 h 324036"/>
                <a:gd name="connsiteX48" fmla="*/ 416287 w 494328"/>
                <a:gd name="connsiteY48" fmla="*/ 170479 h 324036"/>
                <a:gd name="connsiteX49" fmla="*/ 448074 w 494328"/>
                <a:gd name="connsiteY49" fmla="*/ 170479 h 324036"/>
                <a:gd name="connsiteX50" fmla="*/ 448074 w 494328"/>
                <a:gd name="connsiteY50" fmla="*/ 202266 h 324036"/>
                <a:gd name="connsiteX51" fmla="*/ 416287 w 494328"/>
                <a:gd name="connsiteY51" fmla="*/ 202266 h 324036"/>
                <a:gd name="connsiteX52" fmla="*/ 462542 w 494328"/>
                <a:gd name="connsiteY52" fmla="*/ 146125 h 324036"/>
                <a:gd name="connsiteX53" fmla="*/ 494328 w 494328"/>
                <a:gd name="connsiteY53" fmla="*/ 146125 h 324036"/>
                <a:gd name="connsiteX54" fmla="*/ 494328 w 494328"/>
                <a:gd name="connsiteY54" fmla="*/ 177911 h 324036"/>
                <a:gd name="connsiteX55" fmla="*/ 462542 w 494328"/>
                <a:gd name="connsiteY55" fmla="*/ 177911 h 324036"/>
                <a:gd name="connsiteX56" fmla="*/ 370033 w 494328"/>
                <a:gd name="connsiteY56" fmla="*/ 146125 h 324036"/>
                <a:gd name="connsiteX57" fmla="*/ 401820 w 494328"/>
                <a:gd name="connsiteY57" fmla="*/ 146125 h 324036"/>
                <a:gd name="connsiteX58" fmla="*/ 401820 w 494328"/>
                <a:gd name="connsiteY58" fmla="*/ 177911 h 324036"/>
                <a:gd name="connsiteX59" fmla="*/ 370033 w 494328"/>
                <a:gd name="connsiteY59" fmla="*/ 177911 h 324036"/>
                <a:gd name="connsiteX60" fmla="*/ 323779 w 494328"/>
                <a:gd name="connsiteY60" fmla="*/ 146125 h 324036"/>
                <a:gd name="connsiteX61" fmla="*/ 355565 w 494328"/>
                <a:gd name="connsiteY61" fmla="*/ 146125 h 324036"/>
                <a:gd name="connsiteX62" fmla="*/ 355565 w 494328"/>
                <a:gd name="connsiteY62" fmla="*/ 177911 h 324036"/>
                <a:gd name="connsiteX63" fmla="*/ 323779 w 494328"/>
                <a:gd name="connsiteY63" fmla="*/ 177911 h 324036"/>
                <a:gd name="connsiteX64" fmla="*/ 277525 w 494328"/>
                <a:gd name="connsiteY64" fmla="*/ 146125 h 324036"/>
                <a:gd name="connsiteX65" fmla="*/ 309311 w 494328"/>
                <a:gd name="connsiteY65" fmla="*/ 146125 h 324036"/>
                <a:gd name="connsiteX66" fmla="*/ 309311 w 494328"/>
                <a:gd name="connsiteY66" fmla="*/ 177911 h 324036"/>
                <a:gd name="connsiteX67" fmla="*/ 277525 w 494328"/>
                <a:gd name="connsiteY67" fmla="*/ 177911 h 324036"/>
                <a:gd name="connsiteX68" fmla="*/ 231271 w 494328"/>
                <a:gd name="connsiteY68" fmla="*/ 146125 h 324036"/>
                <a:gd name="connsiteX69" fmla="*/ 263057 w 494328"/>
                <a:gd name="connsiteY69" fmla="*/ 146125 h 324036"/>
                <a:gd name="connsiteX70" fmla="*/ 263057 w 494328"/>
                <a:gd name="connsiteY70" fmla="*/ 177911 h 324036"/>
                <a:gd name="connsiteX71" fmla="*/ 231271 w 494328"/>
                <a:gd name="connsiteY71" fmla="*/ 177911 h 324036"/>
                <a:gd name="connsiteX72" fmla="*/ 185016 w 494328"/>
                <a:gd name="connsiteY72" fmla="*/ 146125 h 324036"/>
                <a:gd name="connsiteX73" fmla="*/ 216803 w 494328"/>
                <a:gd name="connsiteY73" fmla="*/ 146125 h 324036"/>
                <a:gd name="connsiteX74" fmla="*/ 216803 w 494328"/>
                <a:gd name="connsiteY74" fmla="*/ 177911 h 324036"/>
                <a:gd name="connsiteX75" fmla="*/ 185016 w 494328"/>
                <a:gd name="connsiteY75" fmla="*/ 177911 h 324036"/>
                <a:gd name="connsiteX76" fmla="*/ 138762 w 494328"/>
                <a:gd name="connsiteY76" fmla="*/ 146125 h 324036"/>
                <a:gd name="connsiteX77" fmla="*/ 170549 w 494328"/>
                <a:gd name="connsiteY77" fmla="*/ 146125 h 324036"/>
                <a:gd name="connsiteX78" fmla="*/ 170549 w 494328"/>
                <a:gd name="connsiteY78" fmla="*/ 177911 h 324036"/>
                <a:gd name="connsiteX79" fmla="*/ 138762 w 494328"/>
                <a:gd name="connsiteY79" fmla="*/ 177911 h 324036"/>
                <a:gd name="connsiteX80" fmla="*/ 92508 w 494328"/>
                <a:gd name="connsiteY80" fmla="*/ 146125 h 324036"/>
                <a:gd name="connsiteX81" fmla="*/ 124294 w 494328"/>
                <a:gd name="connsiteY81" fmla="*/ 146125 h 324036"/>
                <a:gd name="connsiteX82" fmla="*/ 124294 w 494328"/>
                <a:gd name="connsiteY82" fmla="*/ 177911 h 324036"/>
                <a:gd name="connsiteX83" fmla="*/ 92508 w 494328"/>
                <a:gd name="connsiteY83" fmla="*/ 177911 h 324036"/>
                <a:gd name="connsiteX84" fmla="*/ 46254 w 494328"/>
                <a:gd name="connsiteY84" fmla="*/ 146125 h 324036"/>
                <a:gd name="connsiteX85" fmla="*/ 78040 w 494328"/>
                <a:gd name="connsiteY85" fmla="*/ 146125 h 324036"/>
                <a:gd name="connsiteX86" fmla="*/ 78040 w 494328"/>
                <a:gd name="connsiteY86" fmla="*/ 177911 h 324036"/>
                <a:gd name="connsiteX87" fmla="*/ 46254 w 494328"/>
                <a:gd name="connsiteY87" fmla="*/ 177911 h 324036"/>
                <a:gd name="connsiteX88" fmla="*/ 0 w 494328"/>
                <a:gd name="connsiteY88" fmla="*/ 146125 h 324036"/>
                <a:gd name="connsiteX89" fmla="*/ 31787 w 494328"/>
                <a:gd name="connsiteY89" fmla="*/ 146125 h 324036"/>
                <a:gd name="connsiteX90" fmla="*/ 31787 w 494328"/>
                <a:gd name="connsiteY90" fmla="*/ 177911 h 324036"/>
                <a:gd name="connsiteX91" fmla="*/ 0 w 494328"/>
                <a:gd name="connsiteY91" fmla="*/ 177911 h 324036"/>
                <a:gd name="connsiteX92" fmla="*/ 416287 w 494328"/>
                <a:gd name="connsiteY92" fmla="*/ 121771 h 324036"/>
                <a:gd name="connsiteX93" fmla="*/ 448074 w 494328"/>
                <a:gd name="connsiteY93" fmla="*/ 121771 h 324036"/>
                <a:gd name="connsiteX94" fmla="*/ 448074 w 494328"/>
                <a:gd name="connsiteY94" fmla="*/ 153557 h 324036"/>
                <a:gd name="connsiteX95" fmla="*/ 416287 w 494328"/>
                <a:gd name="connsiteY95" fmla="*/ 153557 h 324036"/>
                <a:gd name="connsiteX96" fmla="*/ 370033 w 494328"/>
                <a:gd name="connsiteY96" fmla="*/ 97417 h 324036"/>
                <a:gd name="connsiteX97" fmla="*/ 401820 w 494328"/>
                <a:gd name="connsiteY97" fmla="*/ 97417 h 324036"/>
                <a:gd name="connsiteX98" fmla="*/ 401820 w 494328"/>
                <a:gd name="connsiteY98" fmla="*/ 129203 h 324036"/>
                <a:gd name="connsiteX99" fmla="*/ 370033 w 494328"/>
                <a:gd name="connsiteY99" fmla="*/ 129203 h 324036"/>
                <a:gd name="connsiteX100" fmla="*/ 323779 w 494328"/>
                <a:gd name="connsiteY100" fmla="*/ 97417 h 324036"/>
                <a:gd name="connsiteX101" fmla="*/ 355565 w 494328"/>
                <a:gd name="connsiteY101" fmla="*/ 97417 h 324036"/>
                <a:gd name="connsiteX102" fmla="*/ 355565 w 494328"/>
                <a:gd name="connsiteY102" fmla="*/ 129203 h 324036"/>
                <a:gd name="connsiteX103" fmla="*/ 323779 w 494328"/>
                <a:gd name="connsiteY103" fmla="*/ 129203 h 324036"/>
                <a:gd name="connsiteX104" fmla="*/ 277525 w 494328"/>
                <a:gd name="connsiteY104" fmla="*/ 97417 h 324036"/>
                <a:gd name="connsiteX105" fmla="*/ 309311 w 494328"/>
                <a:gd name="connsiteY105" fmla="*/ 97417 h 324036"/>
                <a:gd name="connsiteX106" fmla="*/ 309311 w 494328"/>
                <a:gd name="connsiteY106" fmla="*/ 129203 h 324036"/>
                <a:gd name="connsiteX107" fmla="*/ 277525 w 494328"/>
                <a:gd name="connsiteY107" fmla="*/ 129203 h 324036"/>
                <a:gd name="connsiteX108" fmla="*/ 231271 w 494328"/>
                <a:gd name="connsiteY108" fmla="*/ 97417 h 324036"/>
                <a:gd name="connsiteX109" fmla="*/ 263057 w 494328"/>
                <a:gd name="connsiteY109" fmla="*/ 97417 h 324036"/>
                <a:gd name="connsiteX110" fmla="*/ 263057 w 494328"/>
                <a:gd name="connsiteY110" fmla="*/ 129203 h 324036"/>
                <a:gd name="connsiteX111" fmla="*/ 231271 w 494328"/>
                <a:gd name="connsiteY111" fmla="*/ 129203 h 324036"/>
                <a:gd name="connsiteX112" fmla="*/ 185016 w 494328"/>
                <a:gd name="connsiteY112" fmla="*/ 97417 h 324036"/>
                <a:gd name="connsiteX113" fmla="*/ 216803 w 494328"/>
                <a:gd name="connsiteY113" fmla="*/ 97417 h 324036"/>
                <a:gd name="connsiteX114" fmla="*/ 216803 w 494328"/>
                <a:gd name="connsiteY114" fmla="*/ 129203 h 324036"/>
                <a:gd name="connsiteX115" fmla="*/ 185016 w 494328"/>
                <a:gd name="connsiteY115" fmla="*/ 129203 h 324036"/>
                <a:gd name="connsiteX116" fmla="*/ 138762 w 494328"/>
                <a:gd name="connsiteY116" fmla="*/ 97417 h 324036"/>
                <a:gd name="connsiteX117" fmla="*/ 170549 w 494328"/>
                <a:gd name="connsiteY117" fmla="*/ 97417 h 324036"/>
                <a:gd name="connsiteX118" fmla="*/ 170549 w 494328"/>
                <a:gd name="connsiteY118" fmla="*/ 129203 h 324036"/>
                <a:gd name="connsiteX119" fmla="*/ 138762 w 494328"/>
                <a:gd name="connsiteY119" fmla="*/ 129203 h 324036"/>
                <a:gd name="connsiteX120" fmla="*/ 92508 w 494328"/>
                <a:gd name="connsiteY120" fmla="*/ 97417 h 324036"/>
                <a:gd name="connsiteX121" fmla="*/ 124294 w 494328"/>
                <a:gd name="connsiteY121" fmla="*/ 97417 h 324036"/>
                <a:gd name="connsiteX122" fmla="*/ 124294 w 494328"/>
                <a:gd name="connsiteY122" fmla="*/ 129203 h 324036"/>
                <a:gd name="connsiteX123" fmla="*/ 92508 w 494328"/>
                <a:gd name="connsiteY123" fmla="*/ 129203 h 324036"/>
                <a:gd name="connsiteX124" fmla="*/ 46254 w 494328"/>
                <a:gd name="connsiteY124" fmla="*/ 97417 h 324036"/>
                <a:gd name="connsiteX125" fmla="*/ 78040 w 494328"/>
                <a:gd name="connsiteY125" fmla="*/ 97417 h 324036"/>
                <a:gd name="connsiteX126" fmla="*/ 78040 w 494328"/>
                <a:gd name="connsiteY126" fmla="*/ 129203 h 324036"/>
                <a:gd name="connsiteX127" fmla="*/ 46254 w 494328"/>
                <a:gd name="connsiteY127" fmla="*/ 129203 h 324036"/>
                <a:gd name="connsiteX128" fmla="*/ 0 w 494328"/>
                <a:gd name="connsiteY128" fmla="*/ 97417 h 324036"/>
                <a:gd name="connsiteX129" fmla="*/ 31787 w 494328"/>
                <a:gd name="connsiteY129" fmla="*/ 97417 h 324036"/>
                <a:gd name="connsiteX130" fmla="*/ 31787 w 494328"/>
                <a:gd name="connsiteY130" fmla="*/ 129203 h 324036"/>
                <a:gd name="connsiteX131" fmla="*/ 0 w 494328"/>
                <a:gd name="connsiteY131" fmla="*/ 129203 h 324036"/>
                <a:gd name="connsiteX132" fmla="*/ 323779 w 494328"/>
                <a:gd name="connsiteY132" fmla="*/ 48708 h 324036"/>
                <a:gd name="connsiteX133" fmla="*/ 355565 w 494328"/>
                <a:gd name="connsiteY133" fmla="*/ 48708 h 324036"/>
                <a:gd name="connsiteX134" fmla="*/ 355565 w 494328"/>
                <a:gd name="connsiteY134" fmla="*/ 80495 h 324036"/>
                <a:gd name="connsiteX135" fmla="*/ 323779 w 494328"/>
                <a:gd name="connsiteY135" fmla="*/ 80495 h 324036"/>
                <a:gd name="connsiteX136" fmla="*/ 277525 w 494328"/>
                <a:gd name="connsiteY136" fmla="*/ 48708 h 324036"/>
                <a:gd name="connsiteX137" fmla="*/ 309311 w 494328"/>
                <a:gd name="connsiteY137" fmla="*/ 48708 h 324036"/>
                <a:gd name="connsiteX138" fmla="*/ 309311 w 494328"/>
                <a:gd name="connsiteY138" fmla="*/ 80495 h 324036"/>
                <a:gd name="connsiteX139" fmla="*/ 277525 w 494328"/>
                <a:gd name="connsiteY139" fmla="*/ 80495 h 324036"/>
                <a:gd name="connsiteX140" fmla="*/ 277525 w 494328"/>
                <a:gd name="connsiteY140" fmla="*/ 0 h 324036"/>
                <a:gd name="connsiteX141" fmla="*/ 309311 w 494328"/>
                <a:gd name="connsiteY141" fmla="*/ 0 h 324036"/>
                <a:gd name="connsiteX142" fmla="*/ 309311 w 494328"/>
                <a:gd name="connsiteY142" fmla="*/ 31787 h 324036"/>
                <a:gd name="connsiteX143" fmla="*/ 277525 w 494328"/>
                <a:gd name="connsiteY143" fmla="*/ 31787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94328" h="324036">
                  <a:moveTo>
                    <a:pt x="277525" y="292250"/>
                  </a:moveTo>
                  <a:lnTo>
                    <a:pt x="309311" y="292250"/>
                  </a:lnTo>
                  <a:lnTo>
                    <a:pt x="309311" y="324036"/>
                  </a:lnTo>
                  <a:lnTo>
                    <a:pt x="277525" y="324036"/>
                  </a:lnTo>
                  <a:close/>
                  <a:moveTo>
                    <a:pt x="323779" y="243541"/>
                  </a:moveTo>
                  <a:lnTo>
                    <a:pt x="355565" y="243541"/>
                  </a:lnTo>
                  <a:lnTo>
                    <a:pt x="355565" y="275328"/>
                  </a:lnTo>
                  <a:lnTo>
                    <a:pt x="323779" y="275328"/>
                  </a:lnTo>
                  <a:close/>
                  <a:moveTo>
                    <a:pt x="277525" y="243541"/>
                  </a:moveTo>
                  <a:lnTo>
                    <a:pt x="309311" y="243541"/>
                  </a:lnTo>
                  <a:lnTo>
                    <a:pt x="309311" y="275328"/>
                  </a:lnTo>
                  <a:lnTo>
                    <a:pt x="277525" y="275328"/>
                  </a:lnTo>
                  <a:close/>
                  <a:moveTo>
                    <a:pt x="370033" y="194833"/>
                  </a:moveTo>
                  <a:lnTo>
                    <a:pt x="401820" y="194833"/>
                  </a:lnTo>
                  <a:lnTo>
                    <a:pt x="401820" y="226620"/>
                  </a:lnTo>
                  <a:lnTo>
                    <a:pt x="370033" y="226620"/>
                  </a:lnTo>
                  <a:close/>
                  <a:moveTo>
                    <a:pt x="323779" y="194833"/>
                  </a:moveTo>
                  <a:lnTo>
                    <a:pt x="355565" y="194833"/>
                  </a:lnTo>
                  <a:lnTo>
                    <a:pt x="355565" y="226620"/>
                  </a:lnTo>
                  <a:lnTo>
                    <a:pt x="323779" y="226620"/>
                  </a:lnTo>
                  <a:close/>
                  <a:moveTo>
                    <a:pt x="277525" y="194833"/>
                  </a:moveTo>
                  <a:lnTo>
                    <a:pt x="309311" y="194833"/>
                  </a:lnTo>
                  <a:lnTo>
                    <a:pt x="309311" y="226620"/>
                  </a:lnTo>
                  <a:lnTo>
                    <a:pt x="277525" y="226620"/>
                  </a:lnTo>
                  <a:close/>
                  <a:moveTo>
                    <a:pt x="231271" y="194833"/>
                  </a:moveTo>
                  <a:lnTo>
                    <a:pt x="263057" y="194833"/>
                  </a:lnTo>
                  <a:lnTo>
                    <a:pt x="263057" y="226620"/>
                  </a:lnTo>
                  <a:lnTo>
                    <a:pt x="231271" y="226620"/>
                  </a:lnTo>
                  <a:close/>
                  <a:moveTo>
                    <a:pt x="185016" y="194833"/>
                  </a:moveTo>
                  <a:lnTo>
                    <a:pt x="216803" y="194833"/>
                  </a:lnTo>
                  <a:lnTo>
                    <a:pt x="216803" y="226620"/>
                  </a:lnTo>
                  <a:lnTo>
                    <a:pt x="185016" y="226620"/>
                  </a:lnTo>
                  <a:close/>
                  <a:moveTo>
                    <a:pt x="138762" y="194833"/>
                  </a:moveTo>
                  <a:lnTo>
                    <a:pt x="170549" y="194833"/>
                  </a:lnTo>
                  <a:lnTo>
                    <a:pt x="170549" y="226620"/>
                  </a:lnTo>
                  <a:lnTo>
                    <a:pt x="138762" y="226620"/>
                  </a:lnTo>
                  <a:close/>
                  <a:moveTo>
                    <a:pt x="92508" y="194833"/>
                  </a:moveTo>
                  <a:lnTo>
                    <a:pt x="124294" y="194833"/>
                  </a:lnTo>
                  <a:lnTo>
                    <a:pt x="124294" y="226620"/>
                  </a:lnTo>
                  <a:lnTo>
                    <a:pt x="92508" y="226620"/>
                  </a:lnTo>
                  <a:close/>
                  <a:moveTo>
                    <a:pt x="46254" y="194833"/>
                  </a:moveTo>
                  <a:lnTo>
                    <a:pt x="78040" y="194833"/>
                  </a:lnTo>
                  <a:lnTo>
                    <a:pt x="78040" y="226620"/>
                  </a:lnTo>
                  <a:lnTo>
                    <a:pt x="46254" y="226620"/>
                  </a:lnTo>
                  <a:close/>
                  <a:moveTo>
                    <a:pt x="0" y="194833"/>
                  </a:moveTo>
                  <a:lnTo>
                    <a:pt x="31787" y="194833"/>
                  </a:lnTo>
                  <a:lnTo>
                    <a:pt x="31787" y="226620"/>
                  </a:lnTo>
                  <a:lnTo>
                    <a:pt x="0" y="226620"/>
                  </a:lnTo>
                  <a:close/>
                  <a:moveTo>
                    <a:pt x="416287" y="170479"/>
                  </a:moveTo>
                  <a:lnTo>
                    <a:pt x="448074" y="170479"/>
                  </a:lnTo>
                  <a:lnTo>
                    <a:pt x="448074" y="202266"/>
                  </a:lnTo>
                  <a:lnTo>
                    <a:pt x="416287" y="202266"/>
                  </a:lnTo>
                  <a:close/>
                  <a:moveTo>
                    <a:pt x="462542" y="146125"/>
                  </a:moveTo>
                  <a:lnTo>
                    <a:pt x="494328" y="146125"/>
                  </a:lnTo>
                  <a:lnTo>
                    <a:pt x="494328" y="177911"/>
                  </a:lnTo>
                  <a:lnTo>
                    <a:pt x="462542" y="177911"/>
                  </a:lnTo>
                  <a:close/>
                  <a:moveTo>
                    <a:pt x="370033" y="146125"/>
                  </a:moveTo>
                  <a:lnTo>
                    <a:pt x="401820" y="146125"/>
                  </a:lnTo>
                  <a:lnTo>
                    <a:pt x="401820" y="177911"/>
                  </a:lnTo>
                  <a:lnTo>
                    <a:pt x="370033" y="177911"/>
                  </a:lnTo>
                  <a:close/>
                  <a:moveTo>
                    <a:pt x="323779" y="146125"/>
                  </a:moveTo>
                  <a:lnTo>
                    <a:pt x="355565" y="146125"/>
                  </a:lnTo>
                  <a:lnTo>
                    <a:pt x="355565" y="177911"/>
                  </a:lnTo>
                  <a:lnTo>
                    <a:pt x="323779" y="177911"/>
                  </a:lnTo>
                  <a:close/>
                  <a:moveTo>
                    <a:pt x="277525" y="146125"/>
                  </a:moveTo>
                  <a:lnTo>
                    <a:pt x="309311" y="146125"/>
                  </a:lnTo>
                  <a:lnTo>
                    <a:pt x="309311" y="177911"/>
                  </a:lnTo>
                  <a:lnTo>
                    <a:pt x="277525" y="177911"/>
                  </a:lnTo>
                  <a:close/>
                  <a:moveTo>
                    <a:pt x="231271" y="146125"/>
                  </a:moveTo>
                  <a:lnTo>
                    <a:pt x="263057" y="146125"/>
                  </a:lnTo>
                  <a:lnTo>
                    <a:pt x="263057" y="177911"/>
                  </a:lnTo>
                  <a:lnTo>
                    <a:pt x="231271" y="177911"/>
                  </a:lnTo>
                  <a:close/>
                  <a:moveTo>
                    <a:pt x="185016" y="146125"/>
                  </a:moveTo>
                  <a:lnTo>
                    <a:pt x="216803" y="146125"/>
                  </a:lnTo>
                  <a:lnTo>
                    <a:pt x="216803" y="177911"/>
                  </a:lnTo>
                  <a:lnTo>
                    <a:pt x="185016" y="177911"/>
                  </a:lnTo>
                  <a:close/>
                  <a:moveTo>
                    <a:pt x="138762" y="146125"/>
                  </a:moveTo>
                  <a:lnTo>
                    <a:pt x="170549" y="146125"/>
                  </a:lnTo>
                  <a:lnTo>
                    <a:pt x="170549" y="177911"/>
                  </a:lnTo>
                  <a:lnTo>
                    <a:pt x="138762" y="177911"/>
                  </a:lnTo>
                  <a:close/>
                  <a:moveTo>
                    <a:pt x="92508" y="146125"/>
                  </a:moveTo>
                  <a:lnTo>
                    <a:pt x="124294" y="146125"/>
                  </a:lnTo>
                  <a:lnTo>
                    <a:pt x="124294" y="177911"/>
                  </a:lnTo>
                  <a:lnTo>
                    <a:pt x="92508" y="177911"/>
                  </a:lnTo>
                  <a:close/>
                  <a:moveTo>
                    <a:pt x="46254" y="146125"/>
                  </a:moveTo>
                  <a:lnTo>
                    <a:pt x="78040" y="146125"/>
                  </a:lnTo>
                  <a:lnTo>
                    <a:pt x="78040" y="177911"/>
                  </a:lnTo>
                  <a:lnTo>
                    <a:pt x="46254" y="177911"/>
                  </a:lnTo>
                  <a:close/>
                  <a:moveTo>
                    <a:pt x="0" y="146125"/>
                  </a:moveTo>
                  <a:lnTo>
                    <a:pt x="31787" y="146125"/>
                  </a:lnTo>
                  <a:lnTo>
                    <a:pt x="31787" y="177911"/>
                  </a:lnTo>
                  <a:lnTo>
                    <a:pt x="0" y="177911"/>
                  </a:lnTo>
                  <a:close/>
                  <a:moveTo>
                    <a:pt x="416287" y="121771"/>
                  </a:moveTo>
                  <a:lnTo>
                    <a:pt x="448074" y="121771"/>
                  </a:lnTo>
                  <a:lnTo>
                    <a:pt x="448074" y="153557"/>
                  </a:lnTo>
                  <a:lnTo>
                    <a:pt x="416287" y="153557"/>
                  </a:lnTo>
                  <a:close/>
                  <a:moveTo>
                    <a:pt x="370033" y="97417"/>
                  </a:moveTo>
                  <a:lnTo>
                    <a:pt x="401820" y="97417"/>
                  </a:lnTo>
                  <a:lnTo>
                    <a:pt x="401820" y="129203"/>
                  </a:lnTo>
                  <a:lnTo>
                    <a:pt x="370033" y="129203"/>
                  </a:lnTo>
                  <a:close/>
                  <a:moveTo>
                    <a:pt x="323779" y="97417"/>
                  </a:moveTo>
                  <a:lnTo>
                    <a:pt x="355565" y="97417"/>
                  </a:lnTo>
                  <a:lnTo>
                    <a:pt x="355565" y="129203"/>
                  </a:lnTo>
                  <a:lnTo>
                    <a:pt x="323779" y="129203"/>
                  </a:lnTo>
                  <a:close/>
                  <a:moveTo>
                    <a:pt x="277525" y="97417"/>
                  </a:moveTo>
                  <a:lnTo>
                    <a:pt x="309311" y="97417"/>
                  </a:lnTo>
                  <a:lnTo>
                    <a:pt x="309311" y="129203"/>
                  </a:lnTo>
                  <a:lnTo>
                    <a:pt x="277525" y="129203"/>
                  </a:lnTo>
                  <a:close/>
                  <a:moveTo>
                    <a:pt x="231271" y="97417"/>
                  </a:moveTo>
                  <a:lnTo>
                    <a:pt x="263057" y="97417"/>
                  </a:lnTo>
                  <a:lnTo>
                    <a:pt x="263057" y="129203"/>
                  </a:lnTo>
                  <a:lnTo>
                    <a:pt x="231271" y="129203"/>
                  </a:lnTo>
                  <a:close/>
                  <a:moveTo>
                    <a:pt x="185016" y="97417"/>
                  </a:moveTo>
                  <a:lnTo>
                    <a:pt x="216803" y="97417"/>
                  </a:lnTo>
                  <a:lnTo>
                    <a:pt x="216803" y="129203"/>
                  </a:lnTo>
                  <a:lnTo>
                    <a:pt x="185016" y="129203"/>
                  </a:lnTo>
                  <a:close/>
                  <a:moveTo>
                    <a:pt x="138762" y="97417"/>
                  </a:moveTo>
                  <a:lnTo>
                    <a:pt x="170549" y="97417"/>
                  </a:lnTo>
                  <a:lnTo>
                    <a:pt x="170549" y="129203"/>
                  </a:lnTo>
                  <a:lnTo>
                    <a:pt x="138762" y="129203"/>
                  </a:lnTo>
                  <a:close/>
                  <a:moveTo>
                    <a:pt x="92508" y="97417"/>
                  </a:moveTo>
                  <a:lnTo>
                    <a:pt x="124294" y="97417"/>
                  </a:lnTo>
                  <a:lnTo>
                    <a:pt x="124294" y="129203"/>
                  </a:lnTo>
                  <a:lnTo>
                    <a:pt x="92508" y="129203"/>
                  </a:lnTo>
                  <a:close/>
                  <a:moveTo>
                    <a:pt x="46254" y="97417"/>
                  </a:moveTo>
                  <a:lnTo>
                    <a:pt x="78040" y="97417"/>
                  </a:lnTo>
                  <a:lnTo>
                    <a:pt x="78040" y="129203"/>
                  </a:lnTo>
                  <a:lnTo>
                    <a:pt x="46254" y="129203"/>
                  </a:lnTo>
                  <a:close/>
                  <a:moveTo>
                    <a:pt x="0" y="97417"/>
                  </a:moveTo>
                  <a:lnTo>
                    <a:pt x="31787" y="97417"/>
                  </a:lnTo>
                  <a:lnTo>
                    <a:pt x="31787" y="129203"/>
                  </a:lnTo>
                  <a:lnTo>
                    <a:pt x="0" y="129203"/>
                  </a:lnTo>
                  <a:close/>
                  <a:moveTo>
                    <a:pt x="323779" y="48708"/>
                  </a:moveTo>
                  <a:lnTo>
                    <a:pt x="355565" y="48708"/>
                  </a:lnTo>
                  <a:lnTo>
                    <a:pt x="355565" y="80495"/>
                  </a:lnTo>
                  <a:lnTo>
                    <a:pt x="323779" y="80495"/>
                  </a:lnTo>
                  <a:close/>
                  <a:moveTo>
                    <a:pt x="277525" y="48708"/>
                  </a:moveTo>
                  <a:lnTo>
                    <a:pt x="309311" y="48708"/>
                  </a:lnTo>
                  <a:lnTo>
                    <a:pt x="309311" y="80495"/>
                  </a:lnTo>
                  <a:lnTo>
                    <a:pt x="277525" y="80495"/>
                  </a:lnTo>
                  <a:close/>
                  <a:moveTo>
                    <a:pt x="277525" y="0"/>
                  </a:moveTo>
                  <a:lnTo>
                    <a:pt x="309311" y="0"/>
                  </a:lnTo>
                  <a:lnTo>
                    <a:pt x="309311" y="31787"/>
                  </a:lnTo>
                  <a:lnTo>
                    <a:pt x="277525" y="31787"/>
                  </a:lnTo>
                  <a:close/>
                </a:path>
              </a:pathLst>
            </a:custGeom>
            <a:solidFill>
              <a:srgbClr val="83C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923" y="9150"/>
              <a:ext cx="7488" cy="62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第一步，返回报名管理，点击购买二维码</a:t>
              </a:r>
              <a:endParaRPr lang="en-US" altLang="zh-CN" sz="20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pic>
        <p:nvPicPr>
          <p:cNvPr id="8" name="图片 7" descr="C:\Users\Administrator\Desktop\剩余.png剩余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931545" y="3043238"/>
            <a:ext cx="2800985" cy="2073275"/>
          </a:xfrm>
          <a:prstGeom prst="rect">
            <a:avLst/>
          </a:prstGeom>
        </p:spPr>
      </p:pic>
      <p:sp>
        <p:nvSpPr>
          <p:cNvPr id="10" name="线形标注 2 9"/>
          <p:cNvSpPr/>
          <p:nvPr/>
        </p:nvSpPr>
        <p:spPr>
          <a:xfrm>
            <a:off x="4807585" y="2952750"/>
            <a:ext cx="6360795" cy="9525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5600"/>
              <a:gd name="adj6" fmla="val -3976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sz="20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大家都需要来购买二维码哟</a:t>
            </a:r>
          </a:p>
        </p:txBody>
      </p:sp>
      <p:sp>
        <p:nvSpPr>
          <p:cNvPr id="14" name="下箭头 13"/>
          <p:cNvSpPr/>
          <p:nvPr/>
        </p:nvSpPr>
        <p:spPr>
          <a:xfrm>
            <a:off x="7884795" y="3992245"/>
            <a:ext cx="206375" cy="587375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 17"/>
          <p:cNvSpPr/>
          <p:nvPr/>
        </p:nvSpPr>
        <p:spPr bwMode="auto">
          <a:xfrm>
            <a:off x="10604500" y="4361815"/>
            <a:ext cx="396875" cy="539750"/>
          </a:xfrm>
          <a:custGeom>
            <a:avLst/>
            <a:gdLst/>
            <a:ahLst/>
            <a:cxnLst/>
            <a:rect l="0" t="0" r="r" b="b"/>
            <a:pathLst>
              <a:path w="1646238" h="2433638">
                <a:moveTo>
                  <a:pt x="577732" y="161925"/>
                </a:moveTo>
                <a:lnTo>
                  <a:pt x="586070" y="162719"/>
                </a:lnTo>
                <a:lnTo>
                  <a:pt x="593614" y="163910"/>
                </a:lnTo>
                <a:lnTo>
                  <a:pt x="597585" y="164703"/>
                </a:lnTo>
                <a:lnTo>
                  <a:pt x="601953" y="165894"/>
                </a:lnTo>
                <a:lnTo>
                  <a:pt x="605526" y="167482"/>
                </a:lnTo>
                <a:lnTo>
                  <a:pt x="609100" y="169069"/>
                </a:lnTo>
                <a:lnTo>
                  <a:pt x="612674" y="171053"/>
                </a:lnTo>
                <a:lnTo>
                  <a:pt x="616247" y="173435"/>
                </a:lnTo>
                <a:lnTo>
                  <a:pt x="619821" y="176610"/>
                </a:lnTo>
                <a:lnTo>
                  <a:pt x="623394" y="179388"/>
                </a:lnTo>
                <a:lnTo>
                  <a:pt x="626968" y="182563"/>
                </a:lnTo>
                <a:lnTo>
                  <a:pt x="630145" y="186135"/>
                </a:lnTo>
                <a:lnTo>
                  <a:pt x="633321" y="190103"/>
                </a:lnTo>
                <a:lnTo>
                  <a:pt x="636498" y="194469"/>
                </a:lnTo>
                <a:lnTo>
                  <a:pt x="639674" y="199232"/>
                </a:lnTo>
                <a:lnTo>
                  <a:pt x="642454" y="204788"/>
                </a:lnTo>
                <a:lnTo>
                  <a:pt x="645233" y="210344"/>
                </a:lnTo>
                <a:lnTo>
                  <a:pt x="648013" y="216297"/>
                </a:lnTo>
                <a:lnTo>
                  <a:pt x="650792" y="222647"/>
                </a:lnTo>
                <a:lnTo>
                  <a:pt x="653969" y="229394"/>
                </a:lnTo>
                <a:lnTo>
                  <a:pt x="656351" y="237332"/>
                </a:lnTo>
                <a:lnTo>
                  <a:pt x="658733" y="245269"/>
                </a:lnTo>
                <a:lnTo>
                  <a:pt x="838208" y="927100"/>
                </a:lnTo>
                <a:lnTo>
                  <a:pt x="840193" y="928291"/>
                </a:lnTo>
                <a:lnTo>
                  <a:pt x="841781" y="933450"/>
                </a:lnTo>
                <a:lnTo>
                  <a:pt x="899356" y="921941"/>
                </a:lnTo>
                <a:lnTo>
                  <a:pt x="911665" y="922338"/>
                </a:lnTo>
                <a:lnTo>
                  <a:pt x="923180" y="923529"/>
                </a:lnTo>
                <a:lnTo>
                  <a:pt x="935489" y="924719"/>
                </a:lnTo>
                <a:lnTo>
                  <a:pt x="946607" y="926704"/>
                </a:lnTo>
                <a:lnTo>
                  <a:pt x="957725" y="929482"/>
                </a:lnTo>
                <a:lnTo>
                  <a:pt x="969240" y="932657"/>
                </a:lnTo>
                <a:lnTo>
                  <a:pt x="979960" y="936229"/>
                </a:lnTo>
                <a:lnTo>
                  <a:pt x="991078" y="939800"/>
                </a:lnTo>
                <a:lnTo>
                  <a:pt x="1001402" y="944166"/>
                </a:lnTo>
                <a:lnTo>
                  <a:pt x="1011726" y="948929"/>
                </a:lnTo>
                <a:lnTo>
                  <a:pt x="1022049" y="954485"/>
                </a:lnTo>
                <a:lnTo>
                  <a:pt x="1031976" y="960438"/>
                </a:lnTo>
                <a:lnTo>
                  <a:pt x="1041506" y="966788"/>
                </a:lnTo>
                <a:lnTo>
                  <a:pt x="1051432" y="973535"/>
                </a:lnTo>
                <a:lnTo>
                  <a:pt x="1060565" y="980679"/>
                </a:lnTo>
                <a:lnTo>
                  <a:pt x="1069697" y="988616"/>
                </a:lnTo>
                <a:lnTo>
                  <a:pt x="1076050" y="994172"/>
                </a:lnTo>
                <a:lnTo>
                  <a:pt x="1081212" y="999729"/>
                </a:lnTo>
                <a:lnTo>
                  <a:pt x="1086374" y="1005682"/>
                </a:lnTo>
                <a:lnTo>
                  <a:pt x="1090345" y="1012032"/>
                </a:lnTo>
                <a:lnTo>
                  <a:pt x="1126478" y="1071960"/>
                </a:lnTo>
                <a:lnTo>
                  <a:pt x="1183258" y="1074341"/>
                </a:lnTo>
                <a:lnTo>
                  <a:pt x="1184847" y="1075532"/>
                </a:lnTo>
                <a:lnTo>
                  <a:pt x="1199538" y="1077913"/>
                </a:lnTo>
                <a:lnTo>
                  <a:pt x="1214230" y="1081088"/>
                </a:lnTo>
                <a:lnTo>
                  <a:pt x="1228524" y="1085057"/>
                </a:lnTo>
                <a:lnTo>
                  <a:pt x="1242818" y="1089422"/>
                </a:lnTo>
                <a:lnTo>
                  <a:pt x="1256716" y="1094582"/>
                </a:lnTo>
                <a:lnTo>
                  <a:pt x="1271010" y="1100932"/>
                </a:lnTo>
                <a:lnTo>
                  <a:pt x="1284510" y="1106885"/>
                </a:lnTo>
                <a:lnTo>
                  <a:pt x="1298011" y="1114029"/>
                </a:lnTo>
                <a:lnTo>
                  <a:pt x="1310717" y="1121172"/>
                </a:lnTo>
                <a:lnTo>
                  <a:pt x="1323820" y="1129507"/>
                </a:lnTo>
                <a:lnTo>
                  <a:pt x="1336129" y="1137444"/>
                </a:lnTo>
                <a:lnTo>
                  <a:pt x="1348041" y="1146175"/>
                </a:lnTo>
                <a:lnTo>
                  <a:pt x="1359953" y="1155700"/>
                </a:lnTo>
                <a:lnTo>
                  <a:pt x="1371071" y="1165225"/>
                </a:lnTo>
                <a:lnTo>
                  <a:pt x="1381792" y="1175147"/>
                </a:lnTo>
                <a:lnTo>
                  <a:pt x="1392115" y="1185863"/>
                </a:lnTo>
                <a:lnTo>
                  <a:pt x="1408792" y="1204119"/>
                </a:lnTo>
                <a:lnTo>
                  <a:pt x="1424278" y="1223566"/>
                </a:lnTo>
                <a:lnTo>
                  <a:pt x="1439763" y="1243410"/>
                </a:lnTo>
                <a:lnTo>
                  <a:pt x="1454058" y="1263254"/>
                </a:lnTo>
                <a:lnTo>
                  <a:pt x="1467955" y="1283891"/>
                </a:lnTo>
                <a:lnTo>
                  <a:pt x="1480264" y="1305322"/>
                </a:lnTo>
                <a:lnTo>
                  <a:pt x="1492970" y="1327150"/>
                </a:lnTo>
                <a:lnTo>
                  <a:pt x="1504088" y="1348582"/>
                </a:lnTo>
                <a:lnTo>
                  <a:pt x="1505279" y="1351360"/>
                </a:lnTo>
                <a:lnTo>
                  <a:pt x="1506471" y="1352154"/>
                </a:lnTo>
                <a:lnTo>
                  <a:pt x="1508059" y="1352550"/>
                </a:lnTo>
                <a:lnTo>
                  <a:pt x="1518780" y="1353344"/>
                </a:lnTo>
                <a:lnTo>
                  <a:pt x="1528309" y="1355329"/>
                </a:lnTo>
                <a:lnTo>
                  <a:pt x="1537839" y="1357710"/>
                </a:lnTo>
                <a:lnTo>
                  <a:pt x="1546971" y="1360885"/>
                </a:lnTo>
                <a:lnTo>
                  <a:pt x="1555707" y="1364457"/>
                </a:lnTo>
                <a:lnTo>
                  <a:pt x="1563648" y="1368822"/>
                </a:lnTo>
                <a:lnTo>
                  <a:pt x="1571590" y="1373982"/>
                </a:lnTo>
                <a:lnTo>
                  <a:pt x="1578737" y="1379935"/>
                </a:lnTo>
                <a:lnTo>
                  <a:pt x="1585487" y="1385888"/>
                </a:lnTo>
                <a:lnTo>
                  <a:pt x="1591840" y="1392238"/>
                </a:lnTo>
                <a:lnTo>
                  <a:pt x="1597796" y="1398985"/>
                </a:lnTo>
                <a:lnTo>
                  <a:pt x="1603752" y="1406525"/>
                </a:lnTo>
                <a:lnTo>
                  <a:pt x="1608914" y="1413669"/>
                </a:lnTo>
                <a:lnTo>
                  <a:pt x="1613678" y="1421607"/>
                </a:lnTo>
                <a:lnTo>
                  <a:pt x="1618046" y="1429544"/>
                </a:lnTo>
                <a:lnTo>
                  <a:pt x="1622017" y="1437879"/>
                </a:lnTo>
                <a:lnTo>
                  <a:pt x="1625988" y="1446213"/>
                </a:lnTo>
                <a:lnTo>
                  <a:pt x="1629561" y="1454547"/>
                </a:lnTo>
                <a:lnTo>
                  <a:pt x="1632738" y="1463279"/>
                </a:lnTo>
                <a:lnTo>
                  <a:pt x="1635517" y="1471613"/>
                </a:lnTo>
                <a:lnTo>
                  <a:pt x="1637900" y="1479947"/>
                </a:lnTo>
                <a:lnTo>
                  <a:pt x="1639885" y="1488282"/>
                </a:lnTo>
                <a:lnTo>
                  <a:pt x="1641473" y="1497013"/>
                </a:lnTo>
                <a:lnTo>
                  <a:pt x="1643062" y="1504950"/>
                </a:lnTo>
                <a:lnTo>
                  <a:pt x="1644253" y="1512491"/>
                </a:lnTo>
                <a:lnTo>
                  <a:pt x="1645047" y="1520429"/>
                </a:lnTo>
                <a:lnTo>
                  <a:pt x="1645841" y="1527969"/>
                </a:lnTo>
                <a:lnTo>
                  <a:pt x="1646238" y="1534716"/>
                </a:lnTo>
                <a:lnTo>
                  <a:pt x="1646238" y="1541463"/>
                </a:lnTo>
                <a:lnTo>
                  <a:pt x="1646238" y="1548210"/>
                </a:lnTo>
                <a:lnTo>
                  <a:pt x="1645841" y="1553766"/>
                </a:lnTo>
                <a:lnTo>
                  <a:pt x="1645444" y="1558925"/>
                </a:lnTo>
                <a:lnTo>
                  <a:pt x="1643458" y="1570832"/>
                </a:lnTo>
                <a:lnTo>
                  <a:pt x="1642267" y="1583532"/>
                </a:lnTo>
                <a:lnTo>
                  <a:pt x="1641473" y="1595835"/>
                </a:lnTo>
                <a:lnTo>
                  <a:pt x="1640679" y="1608535"/>
                </a:lnTo>
                <a:lnTo>
                  <a:pt x="1634723" y="1749029"/>
                </a:lnTo>
                <a:lnTo>
                  <a:pt x="1628370" y="1889126"/>
                </a:lnTo>
                <a:lnTo>
                  <a:pt x="1627973" y="1902222"/>
                </a:lnTo>
                <a:lnTo>
                  <a:pt x="1626385" y="1915716"/>
                </a:lnTo>
                <a:lnTo>
                  <a:pt x="1625194" y="1928416"/>
                </a:lnTo>
                <a:lnTo>
                  <a:pt x="1623208" y="1941910"/>
                </a:lnTo>
                <a:lnTo>
                  <a:pt x="1621223" y="1954610"/>
                </a:lnTo>
                <a:lnTo>
                  <a:pt x="1618840" y="1968104"/>
                </a:lnTo>
                <a:lnTo>
                  <a:pt x="1616061" y="1980804"/>
                </a:lnTo>
                <a:lnTo>
                  <a:pt x="1612884" y="1993504"/>
                </a:lnTo>
                <a:lnTo>
                  <a:pt x="1604546" y="2026444"/>
                </a:lnTo>
                <a:lnTo>
                  <a:pt x="1595414" y="2058988"/>
                </a:lnTo>
                <a:lnTo>
                  <a:pt x="1586281" y="2091532"/>
                </a:lnTo>
                <a:lnTo>
                  <a:pt x="1577148" y="2123679"/>
                </a:lnTo>
                <a:lnTo>
                  <a:pt x="1579134" y="2125663"/>
                </a:lnTo>
                <a:lnTo>
                  <a:pt x="1617252" y="2294732"/>
                </a:lnTo>
                <a:lnTo>
                  <a:pt x="1571590" y="2303463"/>
                </a:lnTo>
                <a:lnTo>
                  <a:pt x="1487411" y="2318147"/>
                </a:lnTo>
                <a:lnTo>
                  <a:pt x="1251951" y="2359026"/>
                </a:lnTo>
                <a:lnTo>
                  <a:pt x="1000608" y="2402285"/>
                </a:lnTo>
                <a:lnTo>
                  <a:pt x="897370" y="2420541"/>
                </a:lnTo>
                <a:lnTo>
                  <a:pt x="824310" y="2433638"/>
                </a:lnTo>
                <a:lnTo>
                  <a:pt x="785398" y="2236391"/>
                </a:lnTo>
                <a:lnTo>
                  <a:pt x="781030" y="2228851"/>
                </a:lnTo>
                <a:lnTo>
                  <a:pt x="776662" y="2221707"/>
                </a:lnTo>
                <a:lnTo>
                  <a:pt x="771897" y="2214563"/>
                </a:lnTo>
                <a:lnTo>
                  <a:pt x="767133" y="2207816"/>
                </a:lnTo>
                <a:lnTo>
                  <a:pt x="761574" y="2201069"/>
                </a:lnTo>
                <a:lnTo>
                  <a:pt x="756015" y="2194719"/>
                </a:lnTo>
                <a:lnTo>
                  <a:pt x="750456" y="2188369"/>
                </a:lnTo>
                <a:lnTo>
                  <a:pt x="744897" y="2182416"/>
                </a:lnTo>
                <a:lnTo>
                  <a:pt x="738544" y="2176463"/>
                </a:lnTo>
                <a:lnTo>
                  <a:pt x="732191" y="2170907"/>
                </a:lnTo>
                <a:lnTo>
                  <a:pt x="725441" y="2165351"/>
                </a:lnTo>
                <a:lnTo>
                  <a:pt x="719088" y="2159794"/>
                </a:lnTo>
                <a:lnTo>
                  <a:pt x="711940" y="2155032"/>
                </a:lnTo>
                <a:lnTo>
                  <a:pt x="704396" y="2149873"/>
                </a:lnTo>
                <a:lnTo>
                  <a:pt x="697249" y="2145507"/>
                </a:lnTo>
                <a:lnTo>
                  <a:pt x="689705" y="2141141"/>
                </a:lnTo>
                <a:lnTo>
                  <a:pt x="678984" y="2135585"/>
                </a:lnTo>
                <a:lnTo>
                  <a:pt x="668660" y="2130029"/>
                </a:lnTo>
                <a:lnTo>
                  <a:pt x="648807" y="2118519"/>
                </a:lnTo>
                <a:lnTo>
                  <a:pt x="630145" y="2106216"/>
                </a:lnTo>
                <a:lnTo>
                  <a:pt x="611482" y="2093119"/>
                </a:lnTo>
                <a:lnTo>
                  <a:pt x="593217" y="2080022"/>
                </a:lnTo>
                <a:lnTo>
                  <a:pt x="576144" y="2065735"/>
                </a:lnTo>
                <a:lnTo>
                  <a:pt x="559070" y="2051447"/>
                </a:lnTo>
                <a:lnTo>
                  <a:pt x="543187" y="2035969"/>
                </a:lnTo>
                <a:lnTo>
                  <a:pt x="526907" y="2020491"/>
                </a:lnTo>
                <a:lnTo>
                  <a:pt x="511422" y="2004616"/>
                </a:lnTo>
                <a:lnTo>
                  <a:pt x="496333" y="1988344"/>
                </a:lnTo>
                <a:lnTo>
                  <a:pt x="481245" y="1971676"/>
                </a:lnTo>
                <a:lnTo>
                  <a:pt x="466951" y="1954610"/>
                </a:lnTo>
                <a:lnTo>
                  <a:pt x="452259" y="1937147"/>
                </a:lnTo>
                <a:lnTo>
                  <a:pt x="424067" y="1902222"/>
                </a:lnTo>
                <a:lnTo>
                  <a:pt x="418111" y="1894285"/>
                </a:lnTo>
                <a:lnTo>
                  <a:pt x="412552" y="1886744"/>
                </a:lnTo>
                <a:lnTo>
                  <a:pt x="401435" y="1870472"/>
                </a:lnTo>
                <a:lnTo>
                  <a:pt x="391508" y="1853804"/>
                </a:lnTo>
                <a:lnTo>
                  <a:pt x="381978" y="1837532"/>
                </a:lnTo>
                <a:lnTo>
                  <a:pt x="372846" y="1820069"/>
                </a:lnTo>
                <a:lnTo>
                  <a:pt x="364110" y="1803401"/>
                </a:lnTo>
                <a:lnTo>
                  <a:pt x="356169" y="1785541"/>
                </a:lnTo>
                <a:lnTo>
                  <a:pt x="348228" y="1768079"/>
                </a:lnTo>
                <a:lnTo>
                  <a:pt x="332345" y="1733551"/>
                </a:lnTo>
                <a:lnTo>
                  <a:pt x="324404" y="1716485"/>
                </a:lnTo>
                <a:lnTo>
                  <a:pt x="316065" y="1699022"/>
                </a:lnTo>
                <a:lnTo>
                  <a:pt x="307727" y="1682354"/>
                </a:lnTo>
                <a:lnTo>
                  <a:pt x="298991" y="1666082"/>
                </a:lnTo>
                <a:lnTo>
                  <a:pt x="289462" y="1649413"/>
                </a:lnTo>
                <a:lnTo>
                  <a:pt x="279535" y="1633935"/>
                </a:lnTo>
                <a:lnTo>
                  <a:pt x="275962" y="1624410"/>
                </a:lnTo>
                <a:lnTo>
                  <a:pt x="271594" y="1614885"/>
                </a:lnTo>
                <a:lnTo>
                  <a:pt x="266829" y="1605360"/>
                </a:lnTo>
                <a:lnTo>
                  <a:pt x="261667" y="1595835"/>
                </a:lnTo>
                <a:lnTo>
                  <a:pt x="256505" y="1586310"/>
                </a:lnTo>
                <a:lnTo>
                  <a:pt x="250946" y="1577182"/>
                </a:lnTo>
                <a:lnTo>
                  <a:pt x="239431" y="1558132"/>
                </a:lnTo>
                <a:lnTo>
                  <a:pt x="227122" y="1539479"/>
                </a:lnTo>
                <a:lnTo>
                  <a:pt x="214813" y="1521619"/>
                </a:lnTo>
                <a:lnTo>
                  <a:pt x="190592" y="1486694"/>
                </a:lnTo>
                <a:lnTo>
                  <a:pt x="185827" y="1479154"/>
                </a:lnTo>
                <a:lnTo>
                  <a:pt x="181063" y="1470422"/>
                </a:lnTo>
                <a:lnTo>
                  <a:pt x="170342" y="1450579"/>
                </a:lnTo>
                <a:lnTo>
                  <a:pt x="164783" y="1441054"/>
                </a:lnTo>
                <a:lnTo>
                  <a:pt x="159224" y="1431132"/>
                </a:lnTo>
                <a:lnTo>
                  <a:pt x="156444" y="1427163"/>
                </a:lnTo>
                <a:lnTo>
                  <a:pt x="153268" y="1423194"/>
                </a:lnTo>
                <a:lnTo>
                  <a:pt x="149694" y="1419622"/>
                </a:lnTo>
                <a:lnTo>
                  <a:pt x="146518" y="1416447"/>
                </a:lnTo>
                <a:lnTo>
                  <a:pt x="143738" y="1413272"/>
                </a:lnTo>
                <a:lnTo>
                  <a:pt x="140959" y="1409304"/>
                </a:lnTo>
                <a:lnTo>
                  <a:pt x="138576" y="1404541"/>
                </a:lnTo>
                <a:lnTo>
                  <a:pt x="136591" y="1398985"/>
                </a:lnTo>
                <a:lnTo>
                  <a:pt x="134209" y="1393429"/>
                </a:lnTo>
                <a:lnTo>
                  <a:pt x="132620" y="1387475"/>
                </a:lnTo>
                <a:lnTo>
                  <a:pt x="129047" y="1373982"/>
                </a:lnTo>
                <a:lnTo>
                  <a:pt x="125870" y="1360488"/>
                </a:lnTo>
                <a:lnTo>
                  <a:pt x="122694" y="1346994"/>
                </a:lnTo>
                <a:lnTo>
                  <a:pt x="120311" y="1335485"/>
                </a:lnTo>
                <a:lnTo>
                  <a:pt x="117532" y="1325563"/>
                </a:lnTo>
                <a:lnTo>
                  <a:pt x="109194" y="1300560"/>
                </a:lnTo>
                <a:lnTo>
                  <a:pt x="100458" y="1276350"/>
                </a:lnTo>
                <a:lnTo>
                  <a:pt x="95296" y="1264047"/>
                </a:lnTo>
                <a:lnTo>
                  <a:pt x="90531" y="1252538"/>
                </a:lnTo>
                <a:lnTo>
                  <a:pt x="85767" y="1241425"/>
                </a:lnTo>
                <a:lnTo>
                  <a:pt x="80208" y="1229916"/>
                </a:lnTo>
                <a:lnTo>
                  <a:pt x="77031" y="1223566"/>
                </a:lnTo>
                <a:lnTo>
                  <a:pt x="73458" y="1217216"/>
                </a:lnTo>
                <a:lnTo>
                  <a:pt x="65119" y="1203722"/>
                </a:lnTo>
                <a:lnTo>
                  <a:pt x="55987" y="1190625"/>
                </a:lnTo>
                <a:lnTo>
                  <a:pt x="46457" y="1177132"/>
                </a:lnTo>
                <a:lnTo>
                  <a:pt x="26207" y="1150938"/>
                </a:lnTo>
                <a:lnTo>
                  <a:pt x="6353" y="1125538"/>
                </a:lnTo>
                <a:lnTo>
                  <a:pt x="3574" y="1121172"/>
                </a:lnTo>
                <a:lnTo>
                  <a:pt x="1589" y="1116410"/>
                </a:lnTo>
                <a:lnTo>
                  <a:pt x="397" y="1111250"/>
                </a:lnTo>
                <a:lnTo>
                  <a:pt x="0" y="1106091"/>
                </a:lnTo>
                <a:lnTo>
                  <a:pt x="0" y="1100535"/>
                </a:lnTo>
                <a:lnTo>
                  <a:pt x="794" y="1094582"/>
                </a:lnTo>
                <a:lnTo>
                  <a:pt x="1986" y="1088629"/>
                </a:lnTo>
                <a:lnTo>
                  <a:pt x="3574" y="1083072"/>
                </a:lnTo>
                <a:lnTo>
                  <a:pt x="5559" y="1077516"/>
                </a:lnTo>
                <a:lnTo>
                  <a:pt x="8339" y="1071960"/>
                </a:lnTo>
                <a:lnTo>
                  <a:pt x="11118" y="1066404"/>
                </a:lnTo>
                <a:lnTo>
                  <a:pt x="14295" y="1061641"/>
                </a:lnTo>
                <a:lnTo>
                  <a:pt x="17868" y="1056879"/>
                </a:lnTo>
                <a:lnTo>
                  <a:pt x="21045" y="1052910"/>
                </a:lnTo>
                <a:lnTo>
                  <a:pt x="24618" y="1048941"/>
                </a:lnTo>
                <a:lnTo>
                  <a:pt x="28192" y="1045766"/>
                </a:lnTo>
                <a:lnTo>
                  <a:pt x="33751" y="1041400"/>
                </a:lnTo>
                <a:lnTo>
                  <a:pt x="39310" y="1037432"/>
                </a:lnTo>
                <a:lnTo>
                  <a:pt x="45663" y="1034257"/>
                </a:lnTo>
                <a:lnTo>
                  <a:pt x="52016" y="1031479"/>
                </a:lnTo>
                <a:lnTo>
                  <a:pt x="58369" y="1029097"/>
                </a:lnTo>
                <a:lnTo>
                  <a:pt x="64722" y="1027113"/>
                </a:lnTo>
                <a:lnTo>
                  <a:pt x="71869" y="1025922"/>
                </a:lnTo>
                <a:lnTo>
                  <a:pt x="78619" y="1024732"/>
                </a:lnTo>
                <a:lnTo>
                  <a:pt x="85767" y="1023938"/>
                </a:lnTo>
                <a:lnTo>
                  <a:pt x="92517" y="1023541"/>
                </a:lnTo>
                <a:lnTo>
                  <a:pt x="100061" y="1023938"/>
                </a:lnTo>
                <a:lnTo>
                  <a:pt x="107208" y="1024335"/>
                </a:lnTo>
                <a:lnTo>
                  <a:pt x="114355" y="1024732"/>
                </a:lnTo>
                <a:lnTo>
                  <a:pt x="121503" y="1025922"/>
                </a:lnTo>
                <a:lnTo>
                  <a:pt x="129047" y="1027510"/>
                </a:lnTo>
                <a:lnTo>
                  <a:pt x="136194" y="1029097"/>
                </a:lnTo>
                <a:lnTo>
                  <a:pt x="143341" y="1031082"/>
                </a:lnTo>
                <a:lnTo>
                  <a:pt x="150488" y="1033066"/>
                </a:lnTo>
                <a:lnTo>
                  <a:pt x="157636" y="1035844"/>
                </a:lnTo>
                <a:lnTo>
                  <a:pt x="164783" y="1038622"/>
                </a:lnTo>
                <a:lnTo>
                  <a:pt x="171533" y="1041400"/>
                </a:lnTo>
                <a:lnTo>
                  <a:pt x="177886" y="1044972"/>
                </a:lnTo>
                <a:lnTo>
                  <a:pt x="185033" y="1048544"/>
                </a:lnTo>
                <a:lnTo>
                  <a:pt x="191386" y="1052116"/>
                </a:lnTo>
                <a:lnTo>
                  <a:pt x="197739" y="1055688"/>
                </a:lnTo>
                <a:lnTo>
                  <a:pt x="203695" y="1059657"/>
                </a:lnTo>
                <a:lnTo>
                  <a:pt x="209651" y="1064022"/>
                </a:lnTo>
                <a:lnTo>
                  <a:pt x="215210" y="1067991"/>
                </a:lnTo>
                <a:lnTo>
                  <a:pt x="220769" y="1072754"/>
                </a:lnTo>
                <a:lnTo>
                  <a:pt x="225534" y="1077516"/>
                </a:lnTo>
                <a:lnTo>
                  <a:pt x="230299" y="1081882"/>
                </a:lnTo>
                <a:lnTo>
                  <a:pt x="235064" y="1086644"/>
                </a:lnTo>
                <a:lnTo>
                  <a:pt x="239828" y="1092200"/>
                </a:lnTo>
                <a:lnTo>
                  <a:pt x="244593" y="1097757"/>
                </a:lnTo>
                <a:lnTo>
                  <a:pt x="252932" y="1109663"/>
                </a:lnTo>
                <a:lnTo>
                  <a:pt x="260873" y="1121966"/>
                </a:lnTo>
                <a:lnTo>
                  <a:pt x="268814" y="1135063"/>
                </a:lnTo>
                <a:lnTo>
                  <a:pt x="283903" y="1160463"/>
                </a:lnTo>
                <a:lnTo>
                  <a:pt x="291447" y="1173163"/>
                </a:lnTo>
                <a:lnTo>
                  <a:pt x="299388" y="1185069"/>
                </a:lnTo>
                <a:lnTo>
                  <a:pt x="306139" y="1195785"/>
                </a:lnTo>
                <a:lnTo>
                  <a:pt x="312889" y="1206897"/>
                </a:lnTo>
                <a:lnTo>
                  <a:pt x="327580" y="1230710"/>
                </a:lnTo>
                <a:lnTo>
                  <a:pt x="342272" y="1255713"/>
                </a:lnTo>
                <a:lnTo>
                  <a:pt x="357757" y="1281113"/>
                </a:lnTo>
                <a:lnTo>
                  <a:pt x="365699" y="1293416"/>
                </a:lnTo>
                <a:lnTo>
                  <a:pt x="373640" y="1305719"/>
                </a:lnTo>
                <a:lnTo>
                  <a:pt x="382375" y="1317229"/>
                </a:lnTo>
                <a:lnTo>
                  <a:pt x="390714" y="1328738"/>
                </a:lnTo>
                <a:lnTo>
                  <a:pt x="399846" y="1339454"/>
                </a:lnTo>
                <a:lnTo>
                  <a:pt x="409376" y="1348979"/>
                </a:lnTo>
                <a:lnTo>
                  <a:pt x="418905" y="1358504"/>
                </a:lnTo>
                <a:lnTo>
                  <a:pt x="423670" y="1362472"/>
                </a:lnTo>
                <a:lnTo>
                  <a:pt x="428832" y="1366441"/>
                </a:lnTo>
                <a:lnTo>
                  <a:pt x="437171" y="1372791"/>
                </a:lnTo>
                <a:lnTo>
                  <a:pt x="445112" y="1378744"/>
                </a:lnTo>
                <a:lnTo>
                  <a:pt x="453450" y="1383904"/>
                </a:lnTo>
                <a:lnTo>
                  <a:pt x="462186" y="1388666"/>
                </a:lnTo>
                <a:lnTo>
                  <a:pt x="470921" y="1392635"/>
                </a:lnTo>
                <a:lnTo>
                  <a:pt x="479260" y="1396207"/>
                </a:lnTo>
                <a:lnTo>
                  <a:pt x="488789" y="1399382"/>
                </a:lnTo>
                <a:lnTo>
                  <a:pt x="497525" y="1402160"/>
                </a:lnTo>
                <a:lnTo>
                  <a:pt x="506657" y="1404144"/>
                </a:lnTo>
                <a:lnTo>
                  <a:pt x="516187" y="1405732"/>
                </a:lnTo>
                <a:lnTo>
                  <a:pt x="525716" y="1407319"/>
                </a:lnTo>
                <a:lnTo>
                  <a:pt x="535246" y="1408113"/>
                </a:lnTo>
                <a:lnTo>
                  <a:pt x="545172" y="1408113"/>
                </a:lnTo>
                <a:lnTo>
                  <a:pt x="555099" y="1407716"/>
                </a:lnTo>
                <a:lnTo>
                  <a:pt x="565423" y="1406922"/>
                </a:lnTo>
                <a:lnTo>
                  <a:pt x="575746" y="1404938"/>
                </a:lnTo>
                <a:lnTo>
                  <a:pt x="578923" y="1404541"/>
                </a:lnTo>
                <a:lnTo>
                  <a:pt x="582497" y="1402954"/>
                </a:lnTo>
                <a:lnTo>
                  <a:pt x="586467" y="1401366"/>
                </a:lnTo>
                <a:lnTo>
                  <a:pt x="590041" y="1398985"/>
                </a:lnTo>
                <a:lnTo>
                  <a:pt x="594012" y="1395810"/>
                </a:lnTo>
                <a:lnTo>
                  <a:pt x="597585" y="1392635"/>
                </a:lnTo>
                <a:lnTo>
                  <a:pt x="601556" y="1389460"/>
                </a:lnTo>
                <a:lnTo>
                  <a:pt x="604335" y="1385491"/>
                </a:lnTo>
                <a:lnTo>
                  <a:pt x="609894" y="1379141"/>
                </a:lnTo>
                <a:lnTo>
                  <a:pt x="614659" y="1372394"/>
                </a:lnTo>
                <a:lnTo>
                  <a:pt x="619424" y="1365647"/>
                </a:lnTo>
                <a:lnTo>
                  <a:pt x="623394" y="1358900"/>
                </a:lnTo>
                <a:lnTo>
                  <a:pt x="627762" y="1352154"/>
                </a:lnTo>
                <a:lnTo>
                  <a:pt x="631336" y="1344613"/>
                </a:lnTo>
                <a:lnTo>
                  <a:pt x="634512" y="1337469"/>
                </a:lnTo>
                <a:lnTo>
                  <a:pt x="637292" y="1330325"/>
                </a:lnTo>
                <a:lnTo>
                  <a:pt x="640071" y="1323182"/>
                </a:lnTo>
                <a:lnTo>
                  <a:pt x="642057" y="1315244"/>
                </a:lnTo>
                <a:lnTo>
                  <a:pt x="644042" y="1307704"/>
                </a:lnTo>
                <a:lnTo>
                  <a:pt x="645233" y="1299766"/>
                </a:lnTo>
                <a:lnTo>
                  <a:pt x="646424" y="1291829"/>
                </a:lnTo>
                <a:lnTo>
                  <a:pt x="647218" y="1283891"/>
                </a:lnTo>
                <a:lnTo>
                  <a:pt x="647616" y="1275557"/>
                </a:lnTo>
                <a:lnTo>
                  <a:pt x="648013" y="1267619"/>
                </a:lnTo>
                <a:lnTo>
                  <a:pt x="647616" y="1259682"/>
                </a:lnTo>
                <a:lnTo>
                  <a:pt x="647218" y="1252538"/>
                </a:lnTo>
                <a:lnTo>
                  <a:pt x="646424" y="1245394"/>
                </a:lnTo>
                <a:lnTo>
                  <a:pt x="645233" y="1237457"/>
                </a:lnTo>
                <a:lnTo>
                  <a:pt x="466951" y="280988"/>
                </a:lnTo>
                <a:lnTo>
                  <a:pt x="465362" y="271463"/>
                </a:lnTo>
                <a:lnTo>
                  <a:pt x="464568" y="263128"/>
                </a:lnTo>
                <a:lnTo>
                  <a:pt x="464568" y="254397"/>
                </a:lnTo>
                <a:lnTo>
                  <a:pt x="464965" y="246857"/>
                </a:lnTo>
                <a:lnTo>
                  <a:pt x="465759" y="239316"/>
                </a:lnTo>
                <a:lnTo>
                  <a:pt x="467348" y="232569"/>
                </a:lnTo>
                <a:lnTo>
                  <a:pt x="468936" y="225822"/>
                </a:lnTo>
                <a:lnTo>
                  <a:pt x="471318" y="219869"/>
                </a:lnTo>
                <a:lnTo>
                  <a:pt x="473701" y="214313"/>
                </a:lnTo>
                <a:lnTo>
                  <a:pt x="476480" y="209153"/>
                </a:lnTo>
                <a:lnTo>
                  <a:pt x="479657" y="204391"/>
                </a:lnTo>
                <a:lnTo>
                  <a:pt x="482833" y="199628"/>
                </a:lnTo>
                <a:lnTo>
                  <a:pt x="486407" y="195263"/>
                </a:lnTo>
                <a:lnTo>
                  <a:pt x="490775" y="191691"/>
                </a:lnTo>
                <a:lnTo>
                  <a:pt x="494348" y="188119"/>
                </a:lnTo>
                <a:lnTo>
                  <a:pt x="498319" y="184944"/>
                </a:lnTo>
                <a:lnTo>
                  <a:pt x="502289" y="182166"/>
                </a:lnTo>
                <a:lnTo>
                  <a:pt x="506657" y="179785"/>
                </a:lnTo>
                <a:lnTo>
                  <a:pt x="514201" y="175419"/>
                </a:lnTo>
                <a:lnTo>
                  <a:pt x="522143" y="171450"/>
                </a:lnTo>
                <a:lnTo>
                  <a:pt x="528893" y="169069"/>
                </a:lnTo>
                <a:lnTo>
                  <a:pt x="534849" y="167482"/>
                </a:lnTo>
                <a:lnTo>
                  <a:pt x="539614" y="166291"/>
                </a:lnTo>
                <a:lnTo>
                  <a:pt x="543981" y="165497"/>
                </a:lnTo>
                <a:lnTo>
                  <a:pt x="552320" y="163910"/>
                </a:lnTo>
                <a:lnTo>
                  <a:pt x="561055" y="162719"/>
                </a:lnTo>
                <a:lnTo>
                  <a:pt x="569393" y="162322"/>
                </a:lnTo>
                <a:lnTo>
                  <a:pt x="577732" y="161925"/>
                </a:lnTo>
                <a:close/>
                <a:moveTo>
                  <a:pt x="576263" y="0"/>
                </a:moveTo>
                <a:lnTo>
                  <a:pt x="594539" y="397"/>
                </a:lnTo>
                <a:lnTo>
                  <a:pt x="612419" y="1589"/>
                </a:lnTo>
                <a:lnTo>
                  <a:pt x="630298" y="3973"/>
                </a:lnTo>
                <a:lnTo>
                  <a:pt x="647780" y="7151"/>
                </a:lnTo>
                <a:lnTo>
                  <a:pt x="664864" y="10727"/>
                </a:lnTo>
                <a:lnTo>
                  <a:pt x="681551" y="15098"/>
                </a:lnTo>
                <a:lnTo>
                  <a:pt x="697841" y="20263"/>
                </a:lnTo>
                <a:lnTo>
                  <a:pt x="714131" y="26620"/>
                </a:lnTo>
                <a:lnTo>
                  <a:pt x="729626" y="33374"/>
                </a:lnTo>
                <a:lnTo>
                  <a:pt x="745122" y="41321"/>
                </a:lnTo>
                <a:lnTo>
                  <a:pt x="759822" y="50062"/>
                </a:lnTo>
                <a:lnTo>
                  <a:pt x="774920" y="59200"/>
                </a:lnTo>
                <a:lnTo>
                  <a:pt x="788826" y="69530"/>
                </a:lnTo>
                <a:lnTo>
                  <a:pt x="803130" y="80655"/>
                </a:lnTo>
                <a:lnTo>
                  <a:pt x="816638" y="92575"/>
                </a:lnTo>
                <a:lnTo>
                  <a:pt x="830147" y="105289"/>
                </a:lnTo>
                <a:lnTo>
                  <a:pt x="842464" y="118798"/>
                </a:lnTo>
                <a:lnTo>
                  <a:pt x="854780" y="132307"/>
                </a:lnTo>
                <a:lnTo>
                  <a:pt x="865508" y="146610"/>
                </a:lnTo>
                <a:lnTo>
                  <a:pt x="876235" y="160516"/>
                </a:lnTo>
                <a:lnTo>
                  <a:pt x="885374" y="175615"/>
                </a:lnTo>
                <a:lnTo>
                  <a:pt x="894115" y="190315"/>
                </a:lnTo>
                <a:lnTo>
                  <a:pt x="901664" y="205811"/>
                </a:lnTo>
                <a:lnTo>
                  <a:pt x="908815" y="221306"/>
                </a:lnTo>
                <a:lnTo>
                  <a:pt x="915172" y="237596"/>
                </a:lnTo>
                <a:lnTo>
                  <a:pt x="920337" y="253886"/>
                </a:lnTo>
                <a:lnTo>
                  <a:pt x="924708" y="270574"/>
                </a:lnTo>
                <a:lnTo>
                  <a:pt x="928284" y="287658"/>
                </a:lnTo>
                <a:lnTo>
                  <a:pt x="931462" y="304743"/>
                </a:lnTo>
                <a:lnTo>
                  <a:pt x="933449" y="322622"/>
                </a:lnTo>
                <a:lnTo>
                  <a:pt x="934641" y="340502"/>
                </a:lnTo>
                <a:lnTo>
                  <a:pt x="935038" y="359175"/>
                </a:lnTo>
                <a:lnTo>
                  <a:pt x="934641" y="377452"/>
                </a:lnTo>
                <a:lnTo>
                  <a:pt x="933449" y="395331"/>
                </a:lnTo>
                <a:lnTo>
                  <a:pt x="931462" y="413211"/>
                </a:lnTo>
                <a:lnTo>
                  <a:pt x="928284" y="430693"/>
                </a:lnTo>
                <a:lnTo>
                  <a:pt x="924708" y="447777"/>
                </a:lnTo>
                <a:lnTo>
                  <a:pt x="920337" y="464465"/>
                </a:lnTo>
                <a:lnTo>
                  <a:pt x="915172" y="480755"/>
                </a:lnTo>
                <a:lnTo>
                  <a:pt x="908815" y="496647"/>
                </a:lnTo>
                <a:lnTo>
                  <a:pt x="901664" y="512540"/>
                </a:lnTo>
                <a:lnTo>
                  <a:pt x="894115" y="527638"/>
                </a:lnTo>
                <a:lnTo>
                  <a:pt x="885374" y="543134"/>
                </a:lnTo>
                <a:lnTo>
                  <a:pt x="876235" y="557437"/>
                </a:lnTo>
                <a:lnTo>
                  <a:pt x="865508" y="572138"/>
                </a:lnTo>
                <a:lnTo>
                  <a:pt x="854780" y="585647"/>
                </a:lnTo>
                <a:lnTo>
                  <a:pt x="842464" y="599553"/>
                </a:lnTo>
                <a:lnTo>
                  <a:pt x="830147" y="612664"/>
                </a:lnTo>
                <a:lnTo>
                  <a:pt x="830147" y="613061"/>
                </a:lnTo>
                <a:lnTo>
                  <a:pt x="822201" y="620611"/>
                </a:lnTo>
                <a:lnTo>
                  <a:pt x="813857" y="628160"/>
                </a:lnTo>
                <a:lnTo>
                  <a:pt x="805911" y="634914"/>
                </a:lnTo>
                <a:lnTo>
                  <a:pt x="797964" y="641668"/>
                </a:lnTo>
                <a:lnTo>
                  <a:pt x="791607" y="619419"/>
                </a:lnTo>
                <a:lnTo>
                  <a:pt x="785250" y="597963"/>
                </a:lnTo>
                <a:lnTo>
                  <a:pt x="778496" y="576111"/>
                </a:lnTo>
                <a:lnTo>
                  <a:pt x="771344" y="553861"/>
                </a:lnTo>
                <a:lnTo>
                  <a:pt x="780880" y="543928"/>
                </a:lnTo>
                <a:lnTo>
                  <a:pt x="790018" y="533201"/>
                </a:lnTo>
                <a:lnTo>
                  <a:pt x="798759" y="522473"/>
                </a:lnTo>
                <a:lnTo>
                  <a:pt x="806705" y="511745"/>
                </a:lnTo>
                <a:lnTo>
                  <a:pt x="813857" y="500223"/>
                </a:lnTo>
                <a:lnTo>
                  <a:pt x="820611" y="488701"/>
                </a:lnTo>
                <a:lnTo>
                  <a:pt x="826571" y="476782"/>
                </a:lnTo>
                <a:lnTo>
                  <a:pt x="831736" y="464862"/>
                </a:lnTo>
                <a:lnTo>
                  <a:pt x="836504" y="452545"/>
                </a:lnTo>
                <a:lnTo>
                  <a:pt x="840477" y="439831"/>
                </a:lnTo>
                <a:lnTo>
                  <a:pt x="844053" y="427117"/>
                </a:lnTo>
                <a:lnTo>
                  <a:pt x="846834" y="414005"/>
                </a:lnTo>
                <a:lnTo>
                  <a:pt x="849218" y="400894"/>
                </a:lnTo>
                <a:lnTo>
                  <a:pt x="850807" y="386988"/>
                </a:lnTo>
                <a:lnTo>
                  <a:pt x="851602" y="373479"/>
                </a:lnTo>
                <a:lnTo>
                  <a:pt x="851999" y="359175"/>
                </a:lnTo>
                <a:lnTo>
                  <a:pt x="851602" y="344872"/>
                </a:lnTo>
                <a:lnTo>
                  <a:pt x="850807" y="330966"/>
                </a:lnTo>
                <a:lnTo>
                  <a:pt x="849218" y="317457"/>
                </a:lnTo>
                <a:lnTo>
                  <a:pt x="846834" y="303948"/>
                </a:lnTo>
                <a:lnTo>
                  <a:pt x="844053" y="291234"/>
                </a:lnTo>
                <a:lnTo>
                  <a:pt x="840477" y="278123"/>
                </a:lnTo>
                <a:lnTo>
                  <a:pt x="836504" y="265806"/>
                </a:lnTo>
                <a:lnTo>
                  <a:pt x="831736" y="253092"/>
                </a:lnTo>
                <a:lnTo>
                  <a:pt x="826571" y="241172"/>
                </a:lnTo>
                <a:lnTo>
                  <a:pt x="820611" y="229253"/>
                </a:lnTo>
                <a:lnTo>
                  <a:pt x="813460" y="217730"/>
                </a:lnTo>
                <a:lnTo>
                  <a:pt x="806308" y="206605"/>
                </a:lnTo>
                <a:lnTo>
                  <a:pt x="798759" y="195481"/>
                </a:lnTo>
                <a:lnTo>
                  <a:pt x="789621" y="185150"/>
                </a:lnTo>
                <a:lnTo>
                  <a:pt x="780880" y="174820"/>
                </a:lnTo>
                <a:lnTo>
                  <a:pt x="770947" y="164092"/>
                </a:lnTo>
                <a:lnTo>
                  <a:pt x="760617" y="154556"/>
                </a:lnTo>
                <a:lnTo>
                  <a:pt x="750287" y="145021"/>
                </a:lnTo>
                <a:lnTo>
                  <a:pt x="739559" y="136677"/>
                </a:lnTo>
                <a:lnTo>
                  <a:pt x="728434" y="129128"/>
                </a:lnTo>
                <a:lnTo>
                  <a:pt x="717310" y="121976"/>
                </a:lnTo>
                <a:lnTo>
                  <a:pt x="705788" y="114825"/>
                </a:lnTo>
                <a:lnTo>
                  <a:pt x="693868" y="108865"/>
                </a:lnTo>
                <a:lnTo>
                  <a:pt x="682346" y="103700"/>
                </a:lnTo>
                <a:lnTo>
                  <a:pt x="669632" y="98932"/>
                </a:lnTo>
                <a:lnTo>
                  <a:pt x="657315" y="94959"/>
                </a:lnTo>
                <a:lnTo>
                  <a:pt x="644204" y="91383"/>
                </a:lnTo>
                <a:lnTo>
                  <a:pt x="631490" y="88204"/>
                </a:lnTo>
                <a:lnTo>
                  <a:pt x="617584" y="86218"/>
                </a:lnTo>
                <a:lnTo>
                  <a:pt x="604472" y="84628"/>
                </a:lnTo>
                <a:lnTo>
                  <a:pt x="590169" y="83436"/>
                </a:lnTo>
                <a:lnTo>
                  <a:pt x="576263" y="83436"/>
                </a:lnTo>
                <a:lnTo>
                  <a:pt x="561960" y="83436"/>
                </a:lnTo>
                <a:lnTo>
                  <a:pt x="548451" y="84628"/>
                </a:lnTo>
                <a:lnTo>
                  <a:pt x="534545" y="86218"/>
                </a:lnTo>
                <a:lnTo>
                  <a:pt x="521434" y="88204"/>
                </a:lnTo>
                <a:lnTo>
                  <a:pt x="507925" y="91383"/>
                </a:lnTo>
                <a:lnTo>
                  <a:pt x="495211" y="94959"/>
                </a:lnTo>
                <a:lnTo>
                  <a:pt x="482497" y="98932"/>
                </a:lnTo>
                <a:lnTo>
                  <a:pt x="470578" y="103700"/>
                </a:lnTo>
                <a:lnTo>
                  <a:pt x="458658" y="108865"/>
                </a:lnTo>
                <a:lnTo>
                  <a:pt x="446341" y="114825"/>
                </a:lnTo>
                <a:lnTo>
                  <a:pt x="435217" y="121976"/>
                </a:lnTo>
                <a:lnTo>
                  <a:pt x="423694" y="129128"/>
                </a:lnTo>
                <a:lnTo>
                  <a:pt x="412967" y="136677"/>
                </a:lnTo>
                <a:lnTo>
                  <a:pt x="401842" y="145021"/>
                </a:lnTo>
                <a:lnTo>
                  <a:pt x="391512" y="154556"/>
                </a:lnTo>
                <a:lnTo>
                  <a:pt x="381579" y="164092"/>
                </a:lnTo>
                <a:lnTo>
                  <a:pt x="381182" y="164092"/>
                </a:lnTo>
                <a:lnTo>
                  <a:pt x="371249" y="174820"/>
                </a:lnTo>
                <a:lnTo>
                  <a:pt x="362111" y="185150"/>
                </a:lnTo>
                <a:lnTo>
                  <a:pt x="353767" y="195481"/>
                </a:lnTo>
                <a:lnTo>
                  <a:pt x="345821" y="207003"/>
                </a:lnTo>
                <a:lnTo>
                  <a:pt x="338669" y="218128"/>
                </a:lnTo>
                <a:lnTo>
                  <a:pt x="331915" y="229253"/>
                </a:lnTo>
                <a:lnTo>
                  <a:pt x="325955" y="241172"/>
                </a:lnTo>
                <a:lnTo>
                  <a:pt x="320790" y="253092"/>
                </a:lnTo>
                <a:lnTo>
                  <a:pt x="315625" y="265806"/>
                </a:lnTo>
                <a:lnTo>
                  <a:pt x="311652" y="278123"/>
                </a:lnTo>
                <a:lnTo>
                  <a:pt x="308473" y="291234"/>
                </a:lnTo>
                <a:lnTo>
                  <a:pt x="305692" y="303948"/>
                </a:lnTo>
                <a:lnTo>
                  <a:pt x="303308" y="317457"/>
                </a:lnTo>
                <a:lnTo>
                  <a:pt x="301719" y="330966"/>
                </a:lnTo>
                <a:lnTo>
                  <a:pt x="300924" y="345269"/>
                </a:lnTo>
                <a:lnTo>
                  <a:pt x="300527" y="359175"/>
                </a:lnTo>
                <a:lnTo>
                  <a:pt x="300924" y="373479"/>
                </a:lnTo>
                <a:lnTo>
                  <a:pt x="301719" y="386988"/>
                </a:lnTo>
                <a:lnTo>
                  <a:pt x="303308" y="400894"/>
                </a:lnTo>
                <a:lnTo>
                  <a:pt x="305692" y="414005"/>
                </a:lnTo>
                <a:lnTo>
                  <a:pt x="308473" y="427514"/>
                </a:lnTo>
                <a:lnTo>
                  <a:pt x="311652" y="440228"/>
                </a:lnTo>
                <a:lnTo>
                  <a:pt x="315625" y="452545"/>
                </a:lnTo>
                <a:lnTo>
                  <a:pt x="320790" y="464862"/>
                </a:lnTo>
                <a:lnTo>
                  <a:pt x="325955" y="476782"/>
                </a:lnTo>
                <a:lnTo>
                  <a:pt x="331915" y="489098"/>
                </a:lnTo>
                <a:lnTo>
                  <a:pt x="338669" y="500223"/>
                </a:lnTo>
                <a:lnTo>
                  <a:pt x="345821" y="511745"/>
                </a:lnTo>
                <a:lnTo>
                  <a:pt x="353767" y="522870"/>
                </a:lnTo>
                <a:lnTo>
                  <a:pt x="362111" y="533201"/>
                </a:lnTo>
                <a:lnTo>
                  <a:pt x="371249" y="543928"/>
                </a:lnTo>
                <a:lnTo>
                  <a:pt x="381182" y="554258"/>
                </a:lnTo>
                <a:lnTo>
                  <a:pt x="387539" y="560218"/>
                </a:lnTo>
                <a:lnTo>
                  <a:pt x="393896" y="566575"/>
                </a:lnTo>
                <a:lnTo>
                  <a:pt x="400650" y="572138"/>
                </a:lnTo>
                <a:lnTo>
                  <a:pt x="407405" y="577700"/>
                </a:lnTo>
                <a:lnTo>
                  <a:pt x="414159" y="582468"/>
                </a:lnTo>
                <a:lnTo>
                  <a:pt x="420913" y="587633"/>
                </a:lnTo>
                <a:lnTo>
                  <a:pt x="428065" y="592401"/>
                </a:lnTo>
                <a:lnTo>
                  <a:pt x="435614" y="597169"/>
                </a:lnTo>
                <a:lnTo>
                  <a:pt x="442368" y="601142"/>
                </a:lnTo>
                <a:lnTo>
                  <a:pt x="449917" y="605115"/>
                </a:lnTo>
                <a:lnTo>
                  <a:pt x="457069" y="608691"/>
                </a:lnTo>
                <a:lnTo>
                  <a:pt x="465015" y="612267"/>
                </a:lnTo>
                <a:lnTo>
                  <a:pt x="472564" y="615445"/>
                </a:lnTo>
                <a:lnTo>
                  <a:pt x="480113" y="618227"/>
                </a:lnTo>
                <a:lnTo>
                  <a:pt x="488457" y="621008"/>
                </a:lnTo>
                <a:lnTo>
                  <a:pt x="496403" y="623789"/>
                </a:lnTo>
                <a:lnTo>
                  <a:pt x="498787" y="634914"/>
                </a:lnTo>
                <a:lnTo>
                  <a:pt x="501171" y="645642"/>
                </a:lnTo>
                <a:lnTo>
                  <a:pt x="505541" y="667891"/>
                </a:lnTo>
                <a:lnTo>
                  <a:pt x="508720" y="690141"/>
                </a:lnTo>
                <a:lnTo>
                  <a:pt x="511501" y="712788"/>
                </a:lnTo>
                <a:lnTo>
                  <a:pt x="498390" y="710404"/>
                </a:lnTo>
                <a:lnTo>
                  <a:pt x="484881" y="707226"/>
                </a:lnTo>
                <a:lnTo>
                  <a:pt x="472167" y="703253"/>
                </a:lnTo>
                <a:lnTo>
                  <a:pt x="459453" y="699279"/>
                </a:lnTo>
                <a:lnTo>
                  <a:pt x="446739" y="694909"/>
                </a:lnTo>
                <a:lnTo>
                  <a:pt x="434819" y="690141"/>
                </a:lnTo>
                <a:lnTo>
                  <a:pt x="422503" y="684579"/>
                </a:lnTo>
                <a:lnTo>
                  <a:pt x="410583" y="678619"/>
                </a:lnTo>
                <a:lnTo>
                  <a:pt x="398664" y="671864"/>
                </a:lnTo>
                <a:lnTo>
                  <a:pt x="387142" y="665110"/>
                </a:lnTo>
                <a:lnTo>
                  <a:pt x="376017" y="657561"/>
                </a:lnTo>
                <a:lnTo>
                  <a:pt x="364892" y="649615"/>
                </a:lnTo>
                <a:lnTo>
                  <a:pt x="354164" y="641271"/>
                </a:lnTo>
                <a:lnTo>
                  <a:pt x="343040" y="632133"/>
                </a:lnTo>
                <a:lnTo>
                  <a:pt x="332709" y="622994"/>
                </a:lnTo>
                <a:lnTo>
                  <a:pt x="322379" y="612664"/>
                </a:lnTo>
                <a:lnTo>
                  <a:pt x="309665" y="599553"/>
                </a:lnTo>
                <a:lnTo>
                  <a:pt x="297746" y="585647"/>
                </a:lnTo>
                <a:lnTo>
                  <a:pt x="286621" y="572138"/>
                </a:lnTo>
                <a:lnTo>
                  <a:pt x="276291" y="557437"/>
                </a:lnTo>
                <a:lnTo>
                  <a:pt x="267153" y="543134"/>
                </a:lnTo>
                <a:lnTo>
                  <a:pt x="258412" y="527638"/>
                </a:lnTo>
                <a:lnTo>
                  <a:pt x="250465" y="512540"/>
                </a:lnTo>
                <a:lnTo>
                  <a:pt x="243711" y="496647"/>
                </a:lnTo>
                <a:lnTo>
                  <a:pt x="237751" y="480755"/>
                </a:lnTo>
                <a:lnTo>
                  <a:pt x="231792" y="464465"/>
                </a:lnTo>
                <a:lnTo>
                  <a:pt x="227421" y="447777"/>
                </a:lnTo>
                <a:lnTo>
                  <a:pt x="223845" y="430693"/>
                </a:lnTo>
                <a:lnTo>
                  <a:pt x="221064" y="413211"/>
                </a:lnTo>
                <a:lnTo>
                  <a:pt x="219078" y="395331"/>
                </a:lnTo>
                <a:lnTo>
                  <a:pt x="217886" y="377452"/>
                </a:lnTo>
                <a:lnTo>
                  <a:pt x="217488" y="359175"/>
                </a:lnTo>
                <a:lnTo>
                  <a:pt x="217886" y="340502"/>
                </a:lnTo>
                <a:lnTo>
                  <a:pt x="219078" y="322622"/>
                </a:lnTo>
                <a:lnTo>
                  <a:pt x="221064" y="304743"/>
                </a:lnTo>
                <a:lnTo>
                  <a:pt x="223845" y="287658"/>
                </a:lnTo>
                <a:lnTo>
                  <a:pt x="227421" y="270574"/>
                </a:lnTo>
                <a:lnTo>
                  <a:pt x="231792" y="253886"/>
                </a:lnTo>
                <a:lnTo>
                  <a:pt x="237751" y="237596"/>
                </a:lnTo>
                <a:lnTo>
                  <a:pt x="243711" y="221306"/>
                </a:lnTo>
                <a:lnTo>
                  <a:pt x="250465" y="205811"/>
                </a:lnTo>
                <a:lnTo>
                  <a:pt x="258412" y="190315"/>
                </a:lnTo>
                <a:lnTo>
                  <a:pt x="267153" y="175615"/>
                </a:lnTo>
                <a:lnTo>
                  <a:pt x="276291" y="160516"/>
                </a:lnTo>
                <a:lnTo>
                  <a:pt x="286621" y="146610"/>
                </a:lnTo>
                <a:lnTo>
                  <a:pt x="297746" y="132307"/>
                </a:lnTo>
                <a:lnTo>
                  <a:pt x="309665" y="118798"/>
                </a:lnTo>
                <a:lnTo>
                  <a:pt x="322379" y="105289"/>
                </a:lnTo>
                <a:lnTo>
                  <a:pt x="335491" y="92575"/>
                </a:lnTo>
                <a:lnTo>
                  <a:pt x="349397" y="80655"/>
                </a:lnTo>
                <a:lnTo>
                  <a:pt x="363303" y="69530"/>
                </a:lnTo>
                <a:lnTo>
                  <a:pt x="378003" y="59200"/>
                </a:lnTo>
                <a:lnTo>
                  <a:pt x="392307" y="50062"/>
                </a:lnTo>
                <a:lnTo>
                  <a:pt x="407405" y="41321"/>
                </a:lnTo>
                <a:lnTo>
                  <a:pt x="422900" y="33374"/>
                </a:lnTo>
                <a:lnTo>
                  <a:pt x="438395" y="26620"/>
                </a:lnTo>
                <a:lnTo>
                  <a:pt x="454288" y="20263"/>
                </a:lnTo>
                <a:lnTo>
                  <a:pt x="470975" y="15098"/>
                </a:lnTo>
                <a:lnTo>
                  <a:pt x="487662" y="10727"/>
                </a:lnTo>
                <a:lnTo>
                  <a:pt x="504747" y="7151"/>
                </a:lnTo>
                <a:lnTo>
                  <a:pt x="522228" y="3973"/>
                </a:lnTo>
                <a:lnTo>
                  <a:pt x="539710" y="1589"/>
                </a:lnTo>
                <a:lnTo>
                  <a:pt x="557589" y="397"/>
                </a:lnTo>
                <a:lnTo>
                  <a:pt x="576263" y="0"/>
                </a:lnTo>
                <a:close/>
              </a:path>
            </a:pathLst>
          </a:custGeom>
          <a:solidFill>
            <a:srgbClr val="9DA5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31545" y="4861560"/>
            <a:ext cx="3368040" cy="1533525"/>
            <a:chOff x="1507" y="9087"/>
            <a:chExt cx="5304" cy="2415"/>
          </a:xfrm>
        </p:grpSpPr>
        <p:sp>
          <p:nvSpPr>
            <p:cNvPr id="9" name=" 162"/>
            <p:cNvSpPr/>
            <p:nvPr/>
          </p:nvSpPr>
          <p:spPr>
            <a:xfrm>
              <a:off x="1507" y="9087"/>
              <a:ext cx="1225" cy="750"/>
            </a:xfrm>
            <a:custGeom>
              <a:avLst/>
              <a:gdLst>
                <a:gd name="connsiteX0" fmla="*/ 277525 w 494328"/>
                <a:gd name="connsiteY0" fmla="*/ 292250 h 324036"/>
                <a:gd name="connsiteX1" fmla="*/ 309311 w 494328"/>
                <a:gd name="connsiteY1" fmla="*/ 292250 h 324036"/>
                <a:gd name="connsiteX2" fmla="*/ 309311 w 494328"/>
                <a:gd name="connsiteY2" fmla="*/ 324036 h 324036"/>
                <a:gd name="connsiteX3" fmla="*/ 277525 w 494328"/>
                <a:gd name="connsiteY3" fmla="*/ 324036 h 324036"/>
                <a:gd name="connsiteX4" fmla="*/ 323779 w 494328"/>
                <a:gd name="connsiteY4" fmla="*/ 243541 h 324036"/>
                <a:gd name="connsiteX5" fmla="*/ 355565 w 494328"/>
                <a:gd name="connsiteY5" fmla="*/ 243541 h 324036"/>
                <a:gd name="connsiteX6" fmla="*/ 355565 w 494328"/>
                <a:gd name="connsiteY6" fmla="*/ 275328 h 324036"/>
                <a:gd name="connsiteX7" fmla="*/ 323779 w 494328"/>
                <a:gd name="connsiteY7" fmla="*/ 275328 h 324036"/>
                <a:gd name="connsiteX8" fmla="*/ 277525 w 494328"/>
                <a:gd name="connsiteY8" fmla="*/ 243541 h 324036"/>
                <a:gd name="connsiteX9" fmla="*/ 309311 w 494328"/>
                <a:gd name="connsiteY9" fmla="*/ 243541 h 324036"/>
                <a:gd name="connsiteX10" fmla="*/ 309311 w 494328"/>
                <a:gd name="connsiteY10" fmla="*/ 275328 h 324036"/>
                <a:gd name="connsiteX11" fmla="*/ 277525 w 494328"/>
                <a:gd name="connsiteY11" fmla="*/ 275328 h 324036"/>
                <a:gd name="connsiteX12" fmla="*/ 370033 w 494328"/>
                <a:gd name="connsiteY12" fmla="*/ 194833 h 324036"/>
                <a:gd name="connsiteX13" fmla="*/ 401820 w 494328"/>
                <a:gd name="connsiteY13" fmla="*/ 194833 h 324036"/>
                <a:gd name="connsiteX14" fmla="*/ 401820 w 494328"/>
                <a:gd name="connsiteY14" fmla="*/ 226620 h 324036"/>
                <a:gd name="connsiteX15" fmla="*/ 370033 w 494328"/>
                <a:gd name="connsiteY15" fmla="*/ 226620 h 324036"/>
                <a:gd name="connsiteX16" fmla="*/ 323779 w 494328"/>
                <a:gd name="connsiteY16" fmla="*/ 194833 h 324036"/>
                <a:gd name="connsiteX17" fmla="*/ 355565 w 494328"/>
                <a:gd name="connsiteY17" fmla="*/ 194833 h 324036"/>
                <a:gd name="connsiteX18" fmla="*/ 355565 w 494328"/>
                <a:gd name="connsiteY18" fmla="*/ 226620 h 324036"/>
                <a:gd name="connsiteX19" fmla="*/ 323779 w 494328"/>
                <a:gd name="connsiteY19" fmla="*/ 226620 h 324036"/>
                <a:gd name="connsiteX20" fmla="*/ 277525 w 494328"/>
                <a:gd name="connsiteY20" fmla="*/ 194833 h 324036"/>
                <a:gd name="connsiteX21" fmla="*/ 309311 w 494328"/>
                <a:gd name="connsiteY21" fmla="*/ 194833 h 324036"/>
                <a:gd name="connsiteX22" fmla="*/ 309311 w 494328"/>
                <a:gd name="connsiteY22" fmla="*/ 226620 h 324036"/>
                <a:gd name="connsiteX23" fmla="*/ 277525 w 494328"/>
                <a:gd name="connsiteY23" fmla="*/ 226620 h 324036"/>
                <a:gd name="connsiteX24" fmla="*/ 231271 w 494328"/>
                <a:gd name="connsiteY24" fmla="*/ 194833 h 324036"/>
                <a:gd name="connsiteX25" fmla="*/ 263057 w 494328"/>
                <a:gd name="connsiteY25" fmla="*/ 194833 h 324036"/>
                <a:gd name="connsiteX26" fmla="*/ 263057 w 494328"/>
                <a:gd name="connsiteY26" fmla="*/ 226620 h 324036"/>
                <a:gd name="connsiteX27" fmla="*/ 231271 w 494328"/>
                <a:gd name="connsiteY27" fmla="*/ 226620 h 324036"/>
                <a:gd name="connsiteX28" fmla="*/ 185016 w 494328"/>
                <a:gd name="connsiteY28" fmla="*/ 194833 h 324036"/>
                <a:gd name="connsiteX29" fmla="*/ 216803 w 494328"/>
                <a:gd name="connsiteY29" fmla="*/ 194833 h 324036"/>
                <a:gd name="connsiteX30" fmla="*/ 216803 w 494328"/>
                <a:gd name="connsiteY30" fmla="*/ 226620 h 324036"/>
                <a:gd name="connsiteX31" fmla="*/ 185016 w 494328"/>
                <a:gd name="connsiteY31" fmla="*/ 226620 h 324036"/>
                <a:gd name="connsiteX32" fmla="*/ 138762 w 494328"/>
                <a:gd name="connsiteY32" fmla="*/ 194833 h 324036"/>
                <a:gd name="connsiteX33" fmla="*/ 170549 w 494328"/>
                <a:gd name="connsiteY33" fmla="*/ 194833 h 324036"/>
                <a:gd name="connsiteX34" fmla="*/ 170549 w 494328"/>
                <a:gd name="connsiteY34" fmla="*/ 226620 h 324036"/>
                <a:gd name="connsiteX35" fmla="*/ 138762 w 494328"/>
                <a:gd name="connsiteY35" fmla="*/ 226620 h 324036"/>
                <a:gd name="connsiteX36" fmla="*/ 92508 w 494328"/>
                <a:gd name="connsiteY36" fmla="*/ 194833 h 324036"/>
                <a:gd name="connsiteX37" fmla="*/ 124294 w 494328"/>
                <a:gd name="connsiteY37" fmla="*/ 194833 h 324036"/>
                <a:gd name="connsiteX38" fmla="*/ 124294 w 494328"/>
                <a:gd name="connsiteY38" fmla="*/ 226620 h 324036"/>
                <a:gd name="connsiteX39" fmla="*/ 92508 w 494328"/>
                <a:gd name="connsiteY39" fmla="*/ 226620 h 324036"/>
                <a:gd name="connsiteX40" fmla="*/ 46254 w 494328"/>
                <a:gd name="connsiteY40" fmla="*/ 194833 h 324036"/>
                <a:gd name="connsiteX41" fmla="*/ 78040 w 494328"/>
                <a:gd name="connsiteY41" fmla="*/ 194833 h 324036"/>
                <a:gd name="connsiteX42" fmla="*/ 78040 w 494328"/>
                <a:gd name="connsiteY42" fmla="*/ 226620 h 324036"/>
                <a:gd name="connsiteX43" fmla="*/ 46254 w 494328"/>
                <a:gd name="connsiteY43" fmla="*/ 226620 h 324036"/>
                <a:gd name="connsiteX44" fmla="*/ 0 w 494328"/>
                <a:gd name="connsiteY44" fmla="*/ 194833 h 324036"/>
                <a:gd name="connsiteX45" fmla="*/ 31787 w 494328"/>
                <a:gd name="connsiteY45" fmla="*/ 194833 h 324036"/>
                <a:gd name="connsiteX46" fmla="*/ 31787 w 494328"/>
                <a:gd name="connsiteY46" fmla="*/ 226620 h 324036"/>
                <a:gd name="connsiteX47" fmla="*/ 0 w 494328"/>
                <a:gd name="connsiteY47" fmla="*/ 226620 h 324036"/>
                <a:gd name="connsiteX48" fmla="*/ 416287 w 494328"/>
                <a:gd name="connsiteY48" fmla="*/ 170479 h 324036"/>
                <a:gd name="connsiteX49" fmla="*/ 448074 w 494328"/>
                <a:gd name="connsiteY49" fmla="*/ 170479 h 324036"/>
                <a:gd name="connsiteX50" fmla="*/ 448074 w 494328"/>
                <a:gd name="connsiteY50" fmla="*/ 202266 h 324036"/>
                <a:gd name="connsiteX51" fmla="*/ 416287 w 494328"/>
                <a:gd name="connsiteY51" fmla="*/ 202266 h 324036"/>
                <a:gd name="connsiteX52" fmla="*/ 462542 w 494328"/>
                <a:gd name="connsiteY52" fmla="*/ 146125 h 324036"/>
                <a:gd name="connsiteX53" fmla="*/ 494328 w 494328"/>
                <a:gd name="connsiteY53" fmla="*/ 146125 h 324036"/>
                <a:gd name="connsiteX54" fmla="*/ 494328 w 494328"/>
                <a:gd name="connsiteY54" fmla="*/ 177911 h 324036"/>
                <a:gd name="connsiteX55" fmla="*/ 462542 w 494328"/>
                <a:gd name="connsiteY55" fmla="*/ 177911 h 324036"/>
                <a:gd name="connsiteX56" fmla="*/ 370033 w 494328"/>
                <a:gd name="connsiteY56" fmla="*/ 146125 h 324036"/>
                <a:gd name="connsiteX57" fmla="*/ 401820 w 494328"/>
                <a:gd name="connsiteY57" fmla="*/ 146125 h 324036"/>
                <a:gd name="connsiteX58" fmla="*/ 401820 w 494328"/>
                <a:gd name="connsiteY58" fmla="*/ 177911 h 324036"/>
                <a:gd name="connsiteX59" fmla="*/ 370033 w 494328"/>
                <a:gd name="connsiteY59" fmla="*/ 177911 h 324036"/>
                <a:gd name="connsiteX60" fmla="*/ 323779 w 494328"/>
                <a:gd name="connsiteY60" fmla="*/ 146125 h 324036"/>
                <a:gd name="connsiteX61" fmla="*/ 355565 w 494328"/>
                <a:gd name="connsiteY61" fmla="*/ 146125 h 324036"/>
                <a:gd name="connsiteX62" fmla="*/ 355565 w 494328"/>
                <a:gd name="connsiteY62" fmla="*/ 177911 h 324036"/>
                <a:gd name="connsiteX63" fmla="*/ 323779 w 494328"/>
                <a:gd name="connsiteY63" fmla="*/ 177911 h 324036"/>
                <a:gd name="connsiteX64" fmla="*/ 277525 w 494328"/>
                <a:gd name="connsiteY64" fmla="*/ 146125 h 324036"/>
                <a:gd name="connsiteX65" fmla="*/ 309311 w 494328"/>
                <a:gd name="connsiteY65" fmla="*/ 146125 h 324036"/>
                <a:gd name="connsiteX66" fmla="*/ 309311 w 494328"/>
                <a:gd name="connsiteY66" fmla="*/ 177911 h 324036"/>
                <a:gd name="connsiteX67" fmla="*/ 277525 w 494328"/>
                <a:gd name="connsiteY67" fmla="*/ 177911 h 324036"/>
                <a:gd name="connsiteX68" fmla="*/ 231271 w 494328"/>
                <a:gd name="connsiteY68" fmla="*/ 146125 h 324036"/>
                <a:gd name="connsiteX69" fmla="*/ 263057 w 494328"/>
                <a:gd name="connsiteY69" fmla="*/ 146125 h 324036"/>
                <a:gd name="connsiteX70" fmla="*/ 263057 w 494328"/>
                <a:gd name="connsiteY70" fmla="*/ 177911 h 324036"/>
                <a:gd name="connsiteX71" fmla="*/ 231271 w 494328"/>
                <a:gd name="connsiteY71" fmla="*/ 177911 h 324036"/>
                <a:gd name="connsiteX72" fmla="*/ 185016 w 494328"/>
                <a:gd name="connsiteY72" fmla="*/ 146125 h 324036"/>
                <a:gd name="connsiteX73" fmla="*/ 216803 w 494328"/>
                <a:gd name="connsiteY73" fmla="*/ 146125 h 324036"/>
                <a:gd name="connsiteX74" fmla="*/ 216803 w 494328"/>
                <a:gd name="connsiteY74" fmla="*/ 177911 h 324036"/>
                <a:gd name="connsiteX75" fmla="*/ 185016 w 494328"/>
                <a:gd name="connsiteY75" fmla="*/ 177911 h 324036"/>
                <a:gd name="connsiteX76" fmla="*/ 138762 w 494328"/>
                <a:gd name="connsiteY76" fmla="*/ 146125 h 324036"/>
                <a:gd name="connsiteX77" fmla="*/ 170549 w 494328"/>
                <a:gd name="connsiteY77" fmla="*/ 146125 h 324036"/>
                <a:gd name="connsiteX78" fmla="*/ 170549 w 494328"/>
                <a:gd name="connsiteY78" fmla="*/ 177911 h 324036"/>
                <a:gd name="connsiteX79" fmla="*/ 138762 w 494328"/>
                <a:gd name="connsiteY79" fmla="*/ 177911 h 324036"/>
                <a:gd name="connsiteX80" fmla="*/ 92508 w 494328"/>
                <a:gd name="connsiteY80" fmla="*/ 146125 h 324036"/>
                <a:gd name="connsiteX81" fmla="*/ 124294 w 494328"/>
                <a:gd name="connsiteY81" fmla="*/ 146125 h 324036"/>
                <a:gd name="connsiteX82" fmla="*/ 124294 w 494328"/>
                <a:gd name="connsiteY82" fmla="*/ 177911 h 324036"/>
                <a:gd name="connsiteX83" fmla="*/ 92508 w 494328"/>
                <a:gd name="connsiteY83" fmla="*/ 177911 h 324036"/>
                <a:gd name="connsiteX84" fmla="*/ 46254 w 494328"/>
                <a:gd name="connsiteY84" fmla="*/ 146125 h 324036"/>
                <a:gd name="connsiteX85" fmla="*/ 78040 w 494328"/>
                <a:gd name="connsiteY85" fmla="*/ 146125 h 324036"/>
                <a:gd name="connsiteX86" fmla="*/ 78040 w 494328"/>
                <a:gd name="connsiteY86" fmla="*/ 177911 h 324036"/>
                <a:gd name="connsiteX87" fmla="*/ 46254 w 494328"/>
                <a:gd name="connsiteY87" fmla="*/ 177911 h 324036"/>
                <a:gd name="connsiteX88" fmla="*/ 0 w 494328"/>
                <a:gd name="connsiteY88" fmla="*/ 146125 h 324036"/>
                <a:gd name="connsiteX89" fmla="*/ 31787 w 494328"/>
                <a:gd name="connsiteY89" fmla="*/ 146125 h 324036"/>
                <a:gd name="connsiteX90" fmla="*/ 31787 w 494328"/>
                <a:gd name="connsiteY90" fmla="*/ 177911 h 324036"/>
                <a:gd name="connsiteX91" fmla="*/ 0 w 494328"/>
                <a:gd name="connsiteY91" fmla="*/ 177911 h 324036"/>
                <a:gd name="connsiteX92" fmla="*/ 416287 w 494328"/>
                <a:gd name="connsiteY92" fmla="*/ 121771 h 324036"/>
                <a:gd name="connsiteX93" fmla="*/ 448074 w 494328"/>
                <a:gd name="connsiteY93" fmla="*/ 121771 h 324036"/>
                <a:gd name="connsiteX94" fmla="*/ 448074 w 494328"/>
                <a:gd name="connsiteY94" fmla="*/ 153557 h 324036"/>
                <a:gd name="connsiteX95" fmla="*/ 416287 w 494328"/>
                <a:gd name="connsiteY95" fmla="*/ 153557 h 324036"/>
                <a:gd name="connsiteX96" fmla="*/ 370033 w 494328"/>
                <a:gd name="connsiteY96" fmla="*/ 97417 h 324036"/>
                <a:gd name="connsiteX97" fmla="*/ 401820 w 494328"/>
                <a:gd name="connsiteY97" fmla="*/ 97417 h 324036"/>
                <a:gd name="connsiteX98" fmla="*/ 401820 w 494328"/>
                <a:gd name="connsiteY98" fmla="*/ 129203 h 324036"/>
                <a:gd name="connsiteX99" fmla="*/ 370033 w 494328"/>
                <a:gd name="connsiteY99" fmla="*/ 129203 h 324036"/>
                <a:gd name="connsiteX100" fmla="*/ 323779 w 494328"/>
                <a:gd name="connsiteY100" fmla="*/ 97417 h 324036"/>
                <a:gd name="connsiteX101" fmla="*/ 355565 w 494328"/>
                <a:gd name="connsiteY101" fmla="*/ 97417 h 324036"/>
                <a:gd name="connsiteX102" fmla="*/ 355565 w 494328"/>
                <a:gd name="connsiteY102" fmla="*/ 129203 h 324036"/>
                <a:gd name="connsiteX103" fmla="*/ 323779 w 494328"/>
                <a:gd name="connsiteY103" fmla="*/ 129203 h 324036"/>
                <a:gd name="connsiteX104" fmla="*/ 277525 w 494328"/>
                <a:gd name="connsiteY104" fmla="*/ 97417 h 324036"/>
                <a:gd name="connsiteX105" fmla="*/ 309311 w 494328"/>
                <a:gd name="connsiteY105" fmla="*/ 97417 h 324036"/>
                <a:gd name="connsiteX106" fmla="*/ 309311 w 494328"/>
                <a:gd name="connsiteY106" fmla="*/ 129203 h 324036"/>
                <a:gd name="connsiteX107" fmla="*/ 277525 w 494328"/>
                <a:gd name="connsiteY107" fmla="*/ 129203 h 324036"/>
                <a:gd name="connsiteX108" fmla="*/ 231271 w 494328"/>
                <a:gd name="connsiteY108" fmla="*/ 97417 h 324036"/>
                <a:gd name="connsiteX109" fmla="*/ 263057 w 494328"/>
                <a:gd name="connsiteY109" fmla="*/ 97417 h 324036"/>
                <a:gd name="connsiteX110" fmla="*/ 263057 w 494328"/>
                <a:gd name="connsiteY110" fmla="*/ 129203 h 324036"/>
                <a:gd name="connsiteX111" fmla="*/ 231271 w 494328"/>
                <a:gd name="connsiteY111" fmla="*/ 129203 h 324036"/>
                <a:gd name="connsiteX112" fmla="*/ 185016 w 494328"/>
                <a:gd name="connsiteY112" fmla="*/ 97417 h 324036"/>
                <a:gd name="connsiteX113" fmla="*/ 216803 w 494328"/>
                <a:gd name="connsiteY113" fmla="*/ 97417 h 324036"/>
                <a:gd name="connsiteX114" fmla="*/ 216803 w 494328"/>
                <a:gd name="connsiteY114" fmla="*/ 129203 h 324036"/>
                <a:gd name="connsiteX115" fmla="*/ 185016 w 494328"/>
                <a:gd name="connsiteY115" fmla="*/ 129203 h 324036"/>
                <a:gd name="connsiteX116" fmla="*/ 138762 w 494328"/>
                <a:gd name="connsiteY116" fmla="*/ 97417 h 324036"/>
                <a:gd name="connsiteX117" fmla="*/ 170549 w 494328"/>
                <a:gd name="connsiteY117" fmla="*/ 97417 h 324036"/>
                <a:gd name="connsiteX118" fmla="*/ 170549 w 494328"/>
                <a:gd name="connsiteY118" fmla="*/ 129203 h 324036"/>
                <a:gd name="connsiteX119" fmla="*/ 138762 w 494328"/>
                <a:gd name="connsiteY119" fmla="*/ 129203 h 324036"/>
                <a:gd name="connsiteX120" fmla="*/ 92508 w 494328"/>
                <a:gd name="connsiteY120" fmla="*/ 97417 h 324036"/>
                <a:gd name="connsiteX121" fmla="*/ 124294 w 494328"/>
                <a:gd name="connsiteY121" fmla="*/ 97417 h 324036"/>
                <a:gd name="connsiteX122" fmla="*/ 124294 w 494328"/>
                <a:gd name="connsiteY122" fmla="*/ 129203 h 324036"/>
                <a:gd name="connsiteX123" fmla="*/ 92508 w 494328"/>
                <a:gd name="connsiteY123" fmla="*/ 129203 h 324036"/>
                <a:gd name="connsiteX124" fmla="*/ 46254 w 494328"/>
                <a:gd name="connsiteY124" fmla="*/ 97417 h 324036"/>
                <a:gd name="connsiteX125" fmla="*/ 78040 w 494328"/>
                <a:gd name="connsiteY125" fmla="*/ 97417 h 324036"/>
                <a:gd name="connsiteX126" fmla="*/ 78040 w 494328"/>
                <a:gd name="connsiteY126" fmla="*/ 129203 h 324036"/>
                <a:gd name="connsiteX127" fmla="*/ 46254 w 494328"/>
                <a:gd name="connsiteY127" fmla="*/ 129203 h 324036"/>
                <a:gd name="connsiteX128" fmla="*/ 0 w 494328"/>
                <a:gd name="connsiteY128" fmla="*/ 97417 h 324036"/>
                <a:gd name="connsiteX129" fmla="*/ 31787 w 494328"/>
                <a:gd name="connsiteY129" fmla="*/ 97417 h 324036"/>
                <a:gd name="connsiteX130" fmla="*/ 31787 w 494328"/>
                <a:gd name="connsiteY130" fmla="*/ 129203 h 324036"/>
                <a:gd name="connsiteX131" fmla="*/ 0 w 494328"/>
                <a:gd name="connsiteY131" fmla="*/ 129203 h 324036"/>
                <a:gd name="connsiteX132" fmla="*/ 323779 w 494328"/>
                <a:gd name="connsiteY132" fmla="*/ 48708 h 324036"/>
                <a:gd name="connsiteX133" fmla="*/ 355565 w 494328"/>
                <a:gd name="connsiteY133" fmla="*/ 48708 h 324036"/>
                <a:gd name="connsiteX134" fmla="*/ 355565 w 494328"/>
                <a:gd name="connsiteY134" fmla="*/ 80495 h 324036"/>
                <a:gd name="connsiteX135" fmla="*/ 323779 w 494328"/>
                <a:gd name="connsiteY135" fmla="*/ 80495 h 324036"/>
                <a:gd name="connsiteX136" fmla="*/ 277525 w 494328"/>
                <a:gd name="connsiteY136" fmla="*/ 48708 h 324036"/>
                <a:gd name="connsiteX137" fmla="*/ 309311 w 494328"/>
                <a:gd name="connsiteY137" fmla="*/ 48708 h 324036"/>
                <a:gd name="connsiteX138" fmla="*/ 309311 w 494328"/>
                <a:gd name="connsiteY138" fmla="*/ 80495 h 324036"/>
                <a:gd name="connsiteX139" fmla="*/ 277525 w 494328"/>
                <a:gd name="connsiteY139" fmla="*/ 80495 h 324036"/>
                <a:gd name="connsiteX140" fmla="*/ 277525 w 494328"/>
                <a:gd name="connsiteY140" fmla="*/ 0 h 324036"/>
                <a:gd name="connsiteX141" fmla="*/ 309311 w 494328"/>
                <a:gd name="connsiteY141" fmla="*/ 0 h 324036"/>
                <a:gd name="connsiteX142" fmla="*/ 309311 w 494328"/>
                <a:gd name="connsiteY142" fmla="*/ 31787 h 324036"/>
                <a:gd name="connsiteX143" fmla="*/ 277525 w 494328"/>
                <a:gd name="connsiteY143" fmla="*/ 31787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94328" h="324036">
                  <a:moveTo>
                    <a:pt x="277525" y="292250"/>
                  </a:moveTo>
                  <a:lnTo>
                    <a:pt x="309311" y="292250"/>
                  </a:lnTo>
                  <a:lnTo>
                    <a:pt x="309311" y="324036"/>
                  </a:lnTo>
                  <a:lnTo>
                    <a:pt x="277525" y="324036"/>
                  </a:lnTo>
                  <a:close/>
                  <a:moveTo>
                    <a:pt x="323779" y="243541"/>
                  </a:moveTo>
                  <a:lnTo>
                    <a:pt x="355565" y="243541"/>
                  </a:lnTo>
                  <a:lnTo>
                    <a:pt x="355565" y="275328"/>
                  </a:lnTo>
                  <a:lnTo>
                    <a:pt x="323779" y="275328"/>
                  </a:lnTo>
                  <a:close/>
                  <a:moveTo>
                    <a:pt x="277525" y="243541"/>
                  </a:moveTo>
                  <a:lnTo>
                    <a:pt x="309311" y="243541"/>
                  </a:lnTo>
                  <a:lnTo>
                    <a:pt x="309311" y="275328"/>
                  </a:lnTo>
                  <a:lnTo>
                    <a:pt x="277525" y="275328"/>
                  </a:lnTo>
                  <a:close/>
                  <a:moveTo>
                    <a:pt x="370033" y="194833"/>
                  </a:moveTo>
                  <a:lnTo>
                    <a:pt x="401820" y="194833"/>
                  </a:lnTo>
                  <a:lnTo>
                    <a:pt x="401820" y="226620"/>
                  </a:lnTo>
                  <a:lnTo>
                    <a:pt x="370033" y="226620"/>
                  </a:lnTo>
                  <a:close/>
                  <a:moveTo>
                    <a:pt x="323779" y="194833"/>
                  </a:moveTo>
                  <a:lnTo>
                    <a:pt x="355565" y="194833"/>
                  </a:lnTo>
                  <a:lnTo>
                    <a:pt x="355565" y="226620"/>
                  </a:lnTo>
                  <a:lnTo>
                    <a:pt x="323779" y="226620"/>
                  </a:lnTo>
                  <a:close/>
                  <a:moveTo>
                    <a:pt x="277525" y="194833"/>
                  </a:moveTo>
                  <a:lnTo>
                    <a:pt x="309311" y="194833"/>
                  </a:lnTo>
                  <a:lnTo>
                    <a:pt x="309311" y="226620"/>
                  </a:lnTo>
                  <a:lnTo>
                    <a:pt x="277525" y="226620"/>
                  </a:lnTo>
                  <a:close/>
                  <a:moveTo>
                    <a:pt x="231271" y="194833"/>
                  </a:moveTo>
                  <a:lnTo>
                    <a:pt x="263057" y="194833"/>
                  </a:lnTo>
                  <a:lnTo>
                    <a:pt x="263057" y="226620"/>
                  </a:lnTo>
                  <a:lnTo>
                    <a:pt x="231271" y="226620"/>
                  </a:lnTo>
                  <a:close/>
                  <a:moveTo>
                    <a:pt x="185016" y="194833"/>
                  </a:moveTo>
                  <a:lnTo>
                    <a:pt x="216803" y="194833"/>
                  </a:lnTo>
                  <a:lnTo>
                    <a:pt x="216803" y="226620"/>
                  </a:lnTo>
                  <a:lnTo>
                    <a:pt x="185016" y="226620"/>
                  </a:lnTo>
                  <a:close/>
                  <a:moveTo>
                    <a:pt x="138762" y="194833"/>
                  </a:moveTo>
                  <a:lnTo>
                    <a:pt x="170549" y="194833"/>
                  </a:lnTo>
                  <a:lnTo>
                    <a:pt x="170549" y="226620"/>
                  </a:lnTo>
                  <a:lnTo>
                    <a:pt x="138762" y="226620"/>
                  </a:lnTo>
                  <a:close/>
                  <a:moveTo>
                    <a:pt x="92508" y="194833"/>
                  </a:moveTo>
                  <a:lnTo>
                    <a:pt x="124294" y="194833"/>
                  </a:lnTo>
                  <a:lnTo>
                    <a:pt x="124294" y="226620"/>
                  </a:lnTo>
                  <a:lnTo>
                    <a:pt x="92508" y="226620"/>
                  </a:lnTo>
                  <a:close/>
                  <a:moveTo>
                    <a:pt x="46254" y="194833"/>
                  </a:moveTo>
                  <a:lnTo>
                    <a:pt x="78040" y="194833"/>
                  </a:lnTo>
                  <a:lnTo>
                    <a:pt x="78040" y="226620"/>
                  </a:lnTo>
                  <a:lnTo>
                    <a:pt x="46254" y="226620"/>
                  </a:lnTo>
                  <a:close/>
                  <a:moveTo>
                    <a:pt x="0" y="194833"/>
                  </a:moveTo>
                  <a:lnTo>
                    <a:pt x="31787" y="194833"/>
                  </a:lnTo>
                  <a:lnTo>
                    <a:pt x="31787" y="226620"/>
                  </a:lnTo>
                  <a:lnTo>
                    <a:pt x="0" y="226620"/>
                  </a:lnTo>
                  <a:close/>
                  <a:moveTo>
                    <a:pt x="416287" y="170479"/>
                  </a:moveTo>
                  <a:lnTo>
                    <a:pt x="448074" y="170479"/>
                  </a:lnTo>
                  <a:lnTo>
                    <a:pt x="448074" y="202266"/>
                  </a:lnTo>
                  <a:lnTo>
                    <a:pt x="416287" y="202266"/>
                  </a:lnTo>
                  <a:close/>
                  <a:moveTo>
                    <a:pt x="462542" y="146125"/>
                  </a:moveTo>
                  <a:lnTo>
                    <a:pt x="494328" y="146125"/>
                  </a:lnTo>
                  <a:lnTo>
                    <a:pt x="494328" y="177911"/>
                  </a:lnTo>
                  <a:lnTo>
                    <a:pt x="462542" y="177911"/>
                  </a:lnTo>
                  <a:close/>
                  <a:moveTo>
                    <a:pt x="370033" y="146125"/>
                  </a:moveTo>
                  <a:lnTo>
                    <a:pt x="401820" y="146125"/>
                  </a:lnTo>
                  <a:lnTo>
                    <a:pt x="401820" y="177911"/>
                  </a:lnTo>
                  <a:lnTo>
                    <a:pt x="370033" y="177911"/>
                  </a:lnTo>
                  <a:close/>
                  <a:moveTo>
                    <a:pt x="323779" y="146125"/>
                  </a:moveTo>
                  <a:lnTo>
                    <a:pt x="355565" y="146125"/>
                  </a:lnTo>
                  <a:lnTo>
                    <a:pt x="355565" y="177911"/>
                  </a:lnTo>
                  <a:lnTo>
                    <a:pt x="323779" y="177911"/>
                  </a:lnTo>
                  <a:close/>
                  <a:moveTo>
                    <a:pt x="277525" y="146125"/>
                  </a:moveTo>
                  <a:lnTo>
                    <a:pt x="309311" y="146125"/>
                  </a:lnTo>
                  <a:lnTo>
                    <a:pt x="309311" y="177911"/>
                  </a:lnTo>
                  <a:lnTo>
                    <a:pt x="277525" y="177911"/>
                  </a:lnTo>
                  <a:close/>
                  <a:moveTo>
                    <a:pt x="231271" y="146125"/>
                  </a:moveTo>
                  <a:lnTo>
                    <a:pt x="263057" y="146125"/>
                  </a:lnTo>
                  <a:lnTo>
                    <a:pt x="263057" y="177911"/>
                  </a:lnTo>
                  <a:lnTo>
                    <a:pt x="231271" y="177911"/>
                  </a:lnTo>
                  <a:close/>
                  <a:moveTo>
                    <a:pt x="185016" y="146125"/>
                  </a:moveTo>
                  <a:lnTo>
                    <a:pt x="216803" y="146125"/>
                  </a:lnTo>
                  <a:lnTo>
                    <a:pt x="216803" y="177911"/>
                  </a:lnTo>
                  <a:lnTo>
                    <a:pt x="185016" y="177911"/>
                  </a:lnTo>
                  <a:close/>
                  <a:moveTo>
                    <a:pt x="138762" y="146125"/>
                  </a:moveTo>
                  <a:lnTo>
                    <a:pt x="170549" y="146125"/>
                  </a:lnTo>
                  <a:lnTo>
                    <a:pt x="170549" y="177911"/>
                  </a:lnTo>
                  <a:lnTo>
                    <a:pt x="138762" y="177911"/>
                  </a:lnTo>
                  <a:close/>
                  <a:moveTo>
                    <a:pt x="92508" y="146125"/>
                  </a:moveTo>
                  <a:lnTo>
                    <a:pt x="124294" y="146125"/>
                  </a:lnTo>
                  <a:lnTo>
                    <a:pt x="124294" y="177911"/>
                  </a:lnTo>
                  <a:lnTo>
                    <a:pt x="92508" y="177911"/>
                  </a:lnTo>
                  <a:close/>
                  <a:moveTo>
                    <a:pt x="46254" y="146125"/>
                  </a:moveTo>
                  <a:lnTo>
                    <a:pt x="78040" y="146125"/>
                  </a:lnTo>
                  <a:lnTo>
                    <a:pt x="78040" y="177911"/>
                  </a:lnTo>
                  <a:lnTo>
                    <a:pt x="46254" y="177911"/>
                  </a:lnTo>
                  <a:close/>
                  <a:moveTo>
                    <a:pt x="0" y="146125"/>
                  </a:moveTo>
                  <a:lnTo>
                    <a:pt x="31787" y="146125"/>
                  </a:lnTo>
                  <a:lnTo>
                    <a:pt x="31787" y="177911"/>
                  </a:lnTo>
                  <a:lnTo>
                    <a:pt x="0" y="177911"/>
                  </a:lnTo>
                  <a:close/>
                  <a:moveTo>
                    <a:pt x="416287" y="121771"/>
                  </a:moveTo>
                  <a:lnTo>
                    <a:pt x="448074" y="121771"/>
                  </a:lnTo>
                  <a:lnTo>
                    <a:pt x="448074" y="153557"/>
                  </a:lnTo>
                  <a:lnTo>
                    <a:pt x="416287" y="153557"/>
                  </a:lnTo>
                  <a:close/>
                  <a:moveTo>
                    <a:pt x="370033" y="97417"/>
                  </a:moveTo>
                  <a:lnTo>
                    <a:pt x="401820" y="97417"/>
                  </a:lnTo>
                  <a:lnTo>
                    <a:pt x="401820" y="129203"/>
                  </a:lnTo>
                  <a:lnTo>
                    <a:pt x="370033" y="129203"/>
                  </a:lnTo>
                  <a:close/>
                  <a:moveTo>
                    <a:pt x="323779" y="97417"/>
                  </a:moveTo>
                  <a:lnTo>
                    <a:pt x="355565" y="97417"/>
                  </a:lnTo>
                  <a:lnTo>
                    <a:pt x="355565" y="129203"/>
                  </a:lnTo>
                  <a:lnTo>
                    <a:pt x="323779" y="129203"/>
                  </a:lnTo>
                  <a:close/>
                  <a:moveTo>
                    <a:pt x="277525" y="97417"/>
                  </a:moveTo>
                  <a:lnTo>
                    <a:pt x="309311" y="97417"/>
                  </a:lnTo>
                  <a:lnTo>
                    <a:pt x="309311" y="129203"/>
                  </a:lnTo>
                  <a:lnTo>
                    <a:pt x="277525" y="129203"/>
                  </a:lnTo>
                  <a:close/>
                  <a:moveTo>
                    <a:pt x="231271" y="97417"/>
                  </a:moveTo>
                  <a:lnTo>
                    <a:pt x="263057" y="97417"/>
                  </a:lnTo>
                  <a:lnTo>
                    <a:pt x="263057" y="129203"/>
                  </a:lnTo>
                  <a:lnTo>
                    <a:pt x="231271" y="129203"/>
                  </a:lnTo>
                  <a:close/>
                  <a:moveTo>
                    <a:pt x="185016" y="97417"/>
                  </a:moveTo>
                  <a:lnTo>
                    <a:pt x="216803" y="97417"/>
                  </a:lnTo>
                  <a:lnTo>
                    <a:pt x="216803" y="129203"/>
                  </a:lnTo>
                  <a:lnTo>
                    <a:pt x="185016" y="129203"/>
                  </a:lnTo>
                  <a:close/>
                  <a:moveTo>
                    <a:pt x="138762" y="97417"/>
                  </a:moveTo>
                  <a:lnTo>
                    <a:pt x="170549" y="97417"/>
                  </a:lnTo>
                  <a:lnTo>
                    <a:pt x="170549" y="129203"/>
                  </a:lnTo>
                  <a:lnTo>
                    <a:pt x="138762" y="129203"/>
                  </a:lnTo>
                  <a:close/>
                  <a:moveTo>
                    <a:pt x="92508" y="97417"/>
                  </a:moveTo>
                  <a:lnTo>
                    <a:pt x="124294" y="97417"/>
                  </a:lnTo>
                  <a:lnTo>
                    <a:pt x="124294" y="129203"/>
                  </a:lnTo>
                  <a:lnTo>
                    <a:pt x="92508" y="129203"/>
                  </a:lnTo>
                  <a:close/>
                  <a:moveTo>
                    <a:pt x="46254" y="97417"/>
                  </a:moveTo>
                  <a:lnTo>
                    <a:pt x="78040" y="97417"/>
                  </a:lnTo>
                  <a:lnTo>
                    <a:pt x="78040" y="129203"/>
                  </a:lnTo>
                  <a:lnTo>
                    <a:pt x="46254" y="129203"/>
                  </a:lnTo>
                  <a:close/>
                  <a:moveTo>
                    <a:pt x="0" y="97417"/>
                  </a:moveTo>
                  <a:lnTo>
                    <a:pt x="31787" y="97417"/>
                  </a:lnTo>
                  <a:lnTo>
                    <a:pt x="31787" y="129203"/>
                  </a:lnTo>
                  <a:lnTo>
                    <a:pt x="0" y="129203"/>
                  </a:lnTo>
                  <a:close/>
                  <a:moveTo>
                    <a:pt x="323779" y="48708"/>
                  </a:moveTo>
                  <a:lnTo>
                    <a:pt x="355565" y="48708"/>
                  </a:lnTo>
                  <a:lnTo>
                    <a:pt x="355565" y="80495"/>
                  </a:lnTo>
                  <a:lnTo>
                    <a:pt x="323779" y="80495"/>
                  </a:lnTo>
                  <a:close/>
                  <a:moveTo>
                    <a:pt x="277525" y="48708"/>
                  </a:moveTo>
                  <a:lnTo>
                    <a:pt x="309311" y="48708"/>
                  </a:lnTo>
                  <a:lnTo>
                    <a:pt x="309311" y="80495"/>
                  </a:lnTo>
                  <a:lnTo>
                    <a:pt x="277525" y="80495"/>
                  </a:lnTo>
                  <a:close/>
                  <a:moveTo>
                    <a:pt x="277525" y="0"/>
                  </a:moveTo>
                  <a:lnTo>
                    <a:pt x="309311" y="0"/>
                  </a:lnTo>
                  <a:lnTo>
                    <a:pt x="309311" y="31787"/>
                  </a:lnTo>
                  <a:lnTo>
                    <a:pt x="277525" y="31787"/>
                  </a:lnTo>
                  <a:close/>
                </a:path>
              </a:pathLst>
            </a:custGeom>
            <a:solidFill>
              <a:srgbClr val="83C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923" y="9150"/>
              <a:ext cx="3888" cy="235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第二步，</a:t>
              </a:r>
              <a:r>
                <a:rPr 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输入</a:t>
              </a:r>
            </a:p>
            <a:p>
              <a:r>
                <a:rPr 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购买二维码数目</a:t>
              </a:r>
            </a:p>
            <a:p>
              <a:r>
                <a:rPr lang="en-US" alt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       </a:t>
              </a:r>
              <a:r>
                <a:rPr lang="en-US" altLang="zh-CN" sz="32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=</a:t>
              </a:r>
            </a:p>
            <a:p>
              <a:r>
                <a:rPr 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需要交费的人员数量</a:t>
              </a:r>
            </a:p>
          </p:txBody>
        </p:sp>
      </p:grpSp>
      <p:sp>
        <p:nvSpPr>
          <p:cNvPr id="18" name="下箭头 17"/>
          <p:cNvSpPr/>
          <p:nvPr/>
        </p:nvSpPr>
        <p:spPr>
          <a:xfrm>
            <a:off x="6934835" y="4579620"/>
            <a:ext cx="206375" cy="587375"/>
          </a:xfrm>
          <a:prstGeom prst="downArrow">
            <a:avLst/>
          </a:prstGeom>
          <a:solidFill>
            <a:srgbClr val="9DA5E2"/>
          </a:solidFill>
          <a:ln>
            <a:solidFill>
              <a:srgbClr val="9DA5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99000" y="4579620"/>
            <a:ext cx="6390640" cy="17145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865505" y="1325880"/>
            <a:ext cx="9738995" cy="822960"/>
            <a:chOff x="1365" y="4127"/>
            <a:chExt cx="15337" cy="1296"/>
          </a:xfrm>
        </p:grpSpPr>
        <p:sp>
          <p:nvSpPr>
            <p:cNvPr id="2050" name=" 2050"/>
            <p:cNvSpPr/>
            <p:nvPr/>
          </p:nvSpPr>
          <p:spPr bwMode="auto">
            <a:xfrm>
              <a:off x="1365" y="4162"/>
              <a:ext cx="648" cy="650"/>
            </a:xfrm>
            <a:custGeom>
              <a:avLst/>
              <a:gdLst/>
              <a:ahLst/>
              <a:cxnLst/>
              <a:rect l="0" t="0" r="r" b="b"/>
              <a:pathLst>
                <a:path w="1917701" h="1819275">
                  <a:moveTo>
                    <a:pt x="711992" y="795933"/>
                  </a:moveTo>
                  <a:lnTo>
                    <a:pt x="722042" y="796197"/>
                  </a:lnTo>
                  <a:lnTo>
                    <a:pt x="731828" y="796462"/>
                  </a:lnTo>
                  <a:lnTo>
                    <a:pt x="742143" y="796991"/>
                  </a:lnTo>
                  <a:lnTo>
                    <a:pt x="751929" y="797784"/>
                  </a:lnTo>
                  <a:lnTo>
                    <a:pt x="761979" y="798577"/>
                  </a:lnTo>
                  <a:lnTo>
                    <a:pt x="771765" y="799635"/>
                  </a:lnTo>
                  <a:lnTo>
                    <a:pt x="781551" y="800957"/>
                  </a:lnTo>
                  <a:lnTo>
                    <a:pt x="791337" y="802544"/>
                  </a:lnTo>
                  <a:lnTo>
                    <a:pt x="800858" y="804130"/>
                  </a:lnTo>
                  <a:lnTo>
                    <a:pt x="810644" y="805981"/>
                  </a:lnTo>
                  <a:lnTo>
                    <a:pt x="820166" y="807832"/>
                  </a:lnTo>
                  <a:lnTo>
                    <a:pt x="829687" y="810212"/>
                  </a:lnTo>
                  <a:lnTo>
                    <a:pt x="839473" y="812592"/>
                  </a:lnTo>
                  <a:lnTo>
                    <a:pt x="848994" y="814972"/>
                  </a:lnTo>
                  <a:lnTo>
                    <a:pt x="858252" y="817616"/>
                  </a:lnTo>
                  <a:lnTo>
                    <a:pt x="867773" y="820525"/>
                  </a:lnTo>
                  <a:lnTo>
                    <a:pt x="886551" y="826871"/>
                  </a:lnTo>
                  <a:lnTo>
                    <a:pt x="905065" y="833746"/>
                  </a:lnTo>
                  <a:lnTo>
                    <a:pt x="923315" y="841415"/>
                  </a:lnTo>
                  <a:lnTo>
                    <a:pt x="941300" y="849612"/>
                  </a:lnTo>
                  <a:lnTo>
                    <a:pt x="959284" y="858603"/>
                  </a:lnTo>
                  <a:lnTo>
                    <a:pt x="976740" y="868122"/>
                  </a:lnTo>
                  <a:lnTo>
                    <a:pt x="993932" y="878170"/>
                  </a:lnTo>
                  <a:lnTo>
                    <a:pt x="1011123" y="889012"/>
                  </a:lnTo>
                  <a:lnTo>
                    <a:pt x="1003189" y="891392"/>
                  </a:lnTo>
                  <a:lnTo>
                    <a:pt x="995254" y="893772"/>
                  </a:lnTo>
                  <a:lnTo>
                    <a:pt x="987055" y="896416"/>
                  </a:lnTo>
                  <a:lnTo>
                    <a:pt x="979121" y="899325"/>
                  </a:lnTo>
                  <a:lnTo>
                    <a:pt x="971186" y="902762"/>
                  </a:lnTo>
                  <a:lnTo>
                    <a:pt x="962987" y="905936"/>
                  </a:lnTo>
                  <a:lnTo>
                    <a:pt x="955053" y="909638"/>
                  </a:lnTo>
                  <a:lnTo>
                    <a:pt x="947383" y="913604"/>
                  </a:lnTo>
                  <a:lnTo>
                    <a:pt x="939448" y="917835"/>
                  </a:lnTo>
                  <a:lnTo>
                    <a:pt x="932043" y="922066"/>
                  </a:lnTo>
                  <a:lnTo>
                    <a:pt x="924637" y="926826"/>
                  </a:lnTo>
                  <a:lnTo>
                    <a:pt x="917231" y="931850"/>
                  </a:lnTo>
                  <a:lnTo>
                    <a:pt x="910090" y="936874"/>
                  </a:lnTo>
                  <a:lnTo>
                    <a:pt x="902949" y="942427"/>
                  </a:lnTo>
                  <a:lnTo>
                    <a:pt x="896073" y="948509"/>
                  </a:lnTo>
                  <a:lnTo>
                    <a:pt x="889461" y="954326"/>
                  </a:lnTo>
                  <a:lnTo>
                    <a:pt x="883113" y="960937"/>
                  </a:lnTo>
                  <a:lnTo>
                    <a:pt x="877030" y="967812"/>
                  </a:lnTo>
                  <a:lnTo>
                    <a:pt x="871211" y="974952"/>
                  </a:lnTo>
                  <a:lnTo>
                    <a:pt x="865393" y="982356"/>
                  </a:lnTo>
                  <a:lnTo>
                    <a:pt x="859838" y="990024"/>
                  </a:lnTo>
                  <a:lnTo>
                    <a:pt x="854813" y="998486"/>
                  </a:lnTo>
                  <a:lnTo>
                    <a:pt x="850052" y="1006683"/>
                  </a:lnTo>
                  <a:lnTo>
                    <a:pt x="845556" y="1015674"/>
                  </a:lnTo>
                  <a:lnTo>
                    <a:pt x="841324" y="1025193"/>
                  </a:lnTo>
                  <a:lnTo>
                    <a:pt x="837886" y="1034713"/>
                  </a:lnTo>
                  <a:lnTo>
                    <a:pt x="834183" y="1044761"/>
                  </a:lnTo>
                  <a:lnTo>
                    <a:pt x="831274" y="1055074"/>
                  </a:lnTo>
                  <a:lnTo>
                    <a:pt x="828629" y="1066180"/>
                  </a:lnTo>
                  <a:lnTo>
                    <a:pt x="826249" y="1077550"/>
                  </a:lnTo>
                  <a:lnTo>
                    <a:pt x="824398" y="1089185"/>
                  </a:lnTo>
                  <a:lnTo>
                    <a:pt x="823340" y="1101349"/>
                  </a:lnTo>
                  <a:lnTo>
                    <a:pt x="822017" y="1115893"/>
                  </a:lnTo>
                  <a:lnTo>
                    <a:pt x="821488" y="1129907"/>
                  </a:lnTo>
                  <a:lnTo>
                    <a:pt x="821488" y="1143129"/>
                  </a:lnTo>
                  <a:lnTo>
                    <a:pt x="821753" y="1156086"/>
                  </a:lnTo>
                  <a:lnTo>
                    <a:pt x="822546" y="1168514"/>
                  </a:lnTo>
                  <a:lnTo>
                    <a:pt x="824133" y="1180413"/>
                  </a:lnTo>
                  <a:lnTo>
                    <a:pt x="825984" y="1192048"/>
                  </a:lnTo>
                  <a:lnTo>
                    <a:pt x="828100" y="1203154"/>
                  </a:lnTo>
                  <a:lnTo>
                    <a:pt x="830745" y="1213731"/>
                  </a:lnTo>
                  <a:lnTo>
                    <a:pt x="833654" y="1224044"/>
                  </a:lnTo>
                  <a:lnTo>
                    <a:pt x="836828" y="1233828"/>
                  </a:lnTo>
                  <a:lnTo>
                    <a:pt x="840531" y="1243348"/>
                  </a:lnTo>
                  <a:lnTo>
                    <a:pt x="844763" y="1252338"/>
                  </a:lnTo>
                  <a:lnTo>
                    <a:pt x="848994" y="1260800"/>
                  </a:lnTo>
                  <a:lnTo>
                    <a:pt x="853491" y="1269262"/>
                  </a:lnTo>
                  <a:lnTo>
                    <a:pt x="858516" y="1276930"/>
                  </a:lnTo>
                  <a:lnTo>
                    <a:pt x="863806" y="1284334"/>
                  </a:lnTo>
                  <a:lnTo>
                    <a:pt x="869360" y="1291474"/>
                  </a:lnTo>
                  <a:lnTo>
                    <a:pt x="874914" y="1298349"/>
                  </a:lnTo>
                  <a:lnTo>
                    <a:pt x="880997" y="1304960"/>
                  </a:lnTo>
                  <a:lnTo>
                    <a:pt x="887080" y="1311042"/>
                  </a:lnTo>
                  <a:lnTo>
                    <a:pt x="893428" y="1316859"/>
                  </a:lnTo>
                  <a:lnTo>
                    <a:pt x="900040" y="1322412"/>
                  </a:lnTo>
                  <a:lnTo>
                    <a:pt x="906652" y="1327436"/>
                  </a:lnTo>
                  <a:lnTo>
                    <a:pt x="913264" y="1332196"/>
                  </a:lnTo>
                  <a:lnTo>
                    <a:pt x="920405" y="1336956"/>
                  </a:lnTo>
                  <a:lnTo>
                    <a:pt x="927546" y="1341187"/>
                  </a:lnTo>
                  <a:lnTo>
                    <a:pt x="934687" y="1345417"/>
                  </a:lnTo>
                  <a:lnTo>
                    <a:pt x="941828" y="1349119"/>
                  </a:lnTo>
                  <a:lnTo>
                    <a:pt x="949234" y="1352821"/>
                  </a:lnTo>
                  <a:lnTo>
                    <a:pt x="956904" y="1355995"/>
                  </a:lnTo>
                  <a:lnTo>
                    <a:pt x="964310" y="1358903"/>
                  </a:lnTo>
                  <a:lnTo>
                    <a:pt x="971715" y="1361812"/>
                  </a:lnTo>
                  <a:lnTo>
                    <a:pt x="979121" y="1364456"/>
                  </a:lnTo>
                  <a:lnTo>
                    <a:pt x="986526" y="1366836"/>
                  </a:lnTo>
                  <a:lnTo>
                    <a:pt x="993932" y="1368952"/>
                  </a:lnTo>
                  <a:lnTo>
                    <a:pt x="1008479" y="1372654"/>
                  </a:lnTo>
                  <a:lnTo>
                    <a:pt x="1023025" y="1375562"/>
                  </a:lnTo>
                  <a:lnTo>
                    <a:pt x="1037043" y="1378471"/>
                  </a:lnTo>
                  <a:lnTo>
                    <a:pt x="1050532" y="1380058"/>
                  </a:lnTo>
                  <a:lnTo>
                    <a:pt x="1063227" y="1381380"/>
                  </a:lnTo>
                  <a:lnTo>
                    <a:pt x="1075129" y="1382438"/>
                  </a:lnTo>
                  <a:lnTo>
                    <a:pt x="1086237" y="1382702"/>
                  </a:lnTo>
                  <a:lnTo>
                    <a:pt x="1096287" y="1383231"/>
                  </a:lnTo>
                  <a:lnTo>
                    <a:pt x="1105015" y="1383495"/>
                  </a:lnTo>
                  <a:lnTo>
                    <a:pt x="1112421" y="1383231"/>
                  </a:lnTo>
                  <a:lnTo>
                    <a:pt x="1122736" y="1382702"/>
                  </a:lnTo>
                  <a:lnTo>
                    <a:pt x="1126703" y="1382438"/>
                  </a:lnTo>
                  <a:lnTo>
                    <a:pt x="1126703" y="1394337"/>
                  </a:lnTo>
                  <a:lnTo>
                    <a:pt x="1126968" y="1406236"/>
                  </a:lnTo>
                  <a:lnTo>
                    <a:pt x="1127232" y="1417607"/>
                  </a:lnTo>
                  <a:lnTo>
                    <a:pt x="1128025" y="1428977"/>
                  </a:lnTo>
                  <a:lnTo>
                    <a:pt x="1129083" y="1439554"/>
                  </a:lnTo>
                  <a:lnTo>
                    <a:pt x="1130141" y="1450131"/>
                  </a:lnTo>
                  <a:lnTo>
                    <a:pt x="1131728" y="1460444"/>
                  </a:lnTo>
                  <a:lnTo>
                    <a:pt x="1133580" y="1470228"/>
                  </a:lnTo>
                  <a:lnTo>
                    <a:pt x="1135431" y="1480012"/>
                  </a:lnTo>
                  <a:lnTo>
                    <a:pt x="1137547" y="1489267"/>
                  </a:lnTo>
                  <a:lnTo>
                    <a:pt x="1139927" y="1498522"/>
                  </a:lnTo>
                  <a:lnTo>
                    <a:pt x="1142572" y="1507513"/>
                  </a:lnTo>
                  <a:lnTo>
                    <a:pt x="1145481" y="1515710"/>
                  </a:lnTo>
                  <a:lnTo>
                    <a:pt x="1148391" y="1524172"/>
                  </a:lnTo>
                  <a:lnTo>
                    <a:pt x="1151564" y="1532105"/>
                  </a:lnTo>
                  <a:lnTo>
                    <a:pt x="1155003" y="1539773"/>
                  </a:lnTo>
                  <a:lnTo>
                    <a:pt x="1158441" y="1547442"/>
                  </a:lnTo>
                  <a:lnTo>
                    <a:pt x="1162408" y="1554581"/>
                  </a:lnTo>
                  <a:lnTo>
                    <a:pt x="1166111" y="1561721"/>
                  </a:lnTo>
                  <a:lnTo>
                    <a:pt x="1170078" y="1568596"/>
                  </a:lnTo>
                  <a:lnTo>
                    <a:pt x="1174575" y="1575207"/>
                  </a:lnTo>
                  <a:lnTo>
                    <a:pt x="1178806" y="1581553"/>
                  </a:lnTo>
                  <a:lnTo>
                    <a:pt x="1183038" y="1587370"/>
                  </a:lnTo>
                  <a:lnTo>
                    <a:pt x="1187799" y="1593452"/>
                  </a:lnTo>
                  <a:lnTo>
                    <a:pt x="1192560" y="1599005"/>
                  </a:lnTo>
                  <a:lnTo>
                    <a:pt x="1197320" y="1604558"/>
                  </a:lnTo>
                  <a:lnTo>
                    <a:pt x="1202346" y="1609582"/>
                  </a:lnTo>
                  <a:lnTo>
                    <a:pt x="1207635" y="1614607"/>
                  </a:lnTo>
                  <a:lnTo>
                    <a:pt x="1212660" y="1619366"/>
                  </a:lnTo>
                  <a:lnTo>
                    <a:pt x="1217950" y="1624126"/>
                  </a:lnTo>
                  <a:lnTo>
                    <a:pt x="1223240" y="1628357"/>
                  </a:lnTo>
                  <a:lnTo>
                    <a:pt x="1229058" y="1632852"/>
                  </a:lnTo>
                  <a:lnTo>
                    <a:pt x="1234348" y="1636819"/>
                  </a:lnTo>
                  <a:lnTo>
                    <a:pt x="1239902" y="1640521"/>
                  </a:lnTo>
                  <a:lnTo>
                    <a:pt x="1245721" y="1644487"/>
                  </a:lnTo>
                  <a:lnTo>
                    <a:pt x="1251540" y="1647660"/>
                  </a:lnTo>
                  <a:lnTo>
                    <a:pt x="1263177" y="1654271"/>
                  </a:lnTo>
                  <a:lnTo>
                    <a:pt x="1274814" y="1660353"/>
                  </a:lnTo>
                  <a:lnTo>
                    <a:pt x="1286716" y="1665377"/>
                  </a:lnTo>
                  <a:lnTo>
                    <a:pt x="1298882" y="1670137"/>
                  </a:lnTo>
                  <a:lnTo>
                    <a:pt x="1310784" y="1673839"/>
                  </a:lnTo>
                  <a:lnTo>
                    <a:pt x="1322686" y="1677541"/>
                  </a:lnTo>
                  <a:lnTo>
                    <a:pt x="1334588" y="1680714"/>
                  </a:lnTo>
                  <a:lnTo>
                    <a:pt x="1346225" y="1683094"/>
                  </a:lnTo>
                  <a:lnTo>
                    <a:pt x="1357862" y="1685474"/>
                  </a:lnTo>
                  <a:lnTo>
                    <a:pt x="1368971" y="1687325"/>
                  </a:lnTo>
                  <a:lnTo>
                    <a:pt x="1380079" y="1688382"/>
                  </a:lnTo>
                  <a:lnTo>
                    <a:pt x="1390658" y="1689705"/>
                  </a:lnTo>
                  <a:lnTo>
                    <a:pt x="1401238" y="1690498"/>
                  </a:lnTo>
                  <a:lnTo>
                    <a:pt x="1411024" y="1690762"/>
                  </a:lnTo>
                  <a:lnTo>
                    <a:pt x="1411817" y="1709537"/>
                  </a:lnTo>
                  <a:lnTo>
                    <a:pt x="1412346" y="1728311"/>
                  </a:lnTo>
                  <a:lnTo>
                    <a:pt x="1412875" y="1747086"/>
                  </a:lnTo>
                  <a:lnTo>
                    <a:pt x="1412875" y="1766125"/>
                  </a:lnTo>
                  <a:lnTo>
                    <a:pt x="1412346" y="1792832"/>
                  </a:lnTo>
                  <a:lnTo>
                    <a:pt x="1411553" y="1819275"/>
                  </a:lnTo>
                  <a:lnTo>
                    <a:pt x="793" y="1811078"/>
                  </a:lnTo>
                  <a:lnTo>
                    <a:pt x="264" y="1784635"/>
                  </a:lnTo>
                  <a:lnTo>
                    <a:pt x="0" y="1757928"/>
                  </a:lnTo>
                  <a:lnTo>
                    <a:pt x="529" y="1733071"/>
                  </a:lnTo>
                  <a:lnTo>
                    <a:pt x="1058" y="1708215"/>
                  </a:lnTo>
                  <a:lnTo>
                    <a:pt x="2645" y="1683623"/>
                  </a:lnTo>
                  <a:lnTo>
                    <a:pt x="4232" y="1659031"/>
                  </a:lnTo>
                  <a:lnTo>
                    <a:pt x="6612" y="1634968"/>
                  </a:lnTo>
                  <a:lnTo>
                    <a:pt x="8992" y="1610905"/>
                  </a:lnTo>
                  <a:lnTo>
                    <a:pt x="12166" y="1587106"/>
                  </a:lnTo>
                  <a:lnTo>
                    <a:pt x="15340" y="1563307"/>
                  </a:lnTo>
                  <a:lnTo>
                    <a:pt x="19307" y="1539773"/>
                  </a:lnTo>
                  <a:lnTo>
                    <a:pt x="23804" y="1516503"/>
                  </a:lnTo>
                  <a:lnTo>
                    <a:pt x="28300" y="1493762"/>
                  </a:lnTo>
                  <a:lnTo>
                    <a:pt x="33590" y="1470757"/>
                  </a:lnTo>
                  <a:lnTo>
                    <a:pt x="38879" y="1448280"/>
                  </a:lnTo>
                  <a:lnTo>
                    <a:pt x="44962" y="1425804"/>
                  </a:lnTo>
                  <a:lnTo>
                    <a:pt x="51045" y="1403856"/>
                  </a:lnTo>
                  <a:lnTo>
                    <a:pt x="57658" y="1382173"/>
                  </a:lnTo>
                  <a:lnTo>
                    <a:pt x="64799" y="1360754"/>
                  </a:lnTo>
                  <a:lnTo>
                    <a:pt x="72204" y="1339336"/>
                  </a:lnTo>
                  <a:lnTo>
                    <a:pt x="79874" y="1318710"/>
                  </a:lnTo>
                  <a:lnTo>
                    <a:pt x="88073" y="1298085"/>
                  </a:lnTo>
                  <a:lnTo>
                    <a:pt x="96272" y="1277459"/>
                  </a:lnTo>
                  <a:lnTo>
                    <a:pt x="105265" y="1257627"/>
                  </a:lnTo>
                  <a:lnTo>
                    <a:pt x="114522" y="1238059"/>
                  </a:lnTo>
                  <a:lnTo>
                    <a:pt x="123779" y="1218491"/>
                  </a:lnTo>
                  <a:lnTo>
                    <a:pt x="133565" y="1199452"/>
                  </a:lnTo>
                  <a:lnTo>
                    <a:pt x="143615" y="1180678"/>
                  </a:lnTo>
                  <a:lnTo>
                    <a:pt x="153930" y="1162432"/>
                  </a:lnTo>
                  <a:lnTo>
                    <a:pt x="165038" y="1144451"/>
                  </a:lnTo>
                  <a:lnTo>
                    <a:pt x="176147" y="1126734"/>
                  </a:lnTo>
                  <a:lnTo>
                    <a:pt x="187255" y="1109546"/>
                  </a:lnTo>
                  <a:lnTo>
                    <a:pt x="198892" y="1092623"/>
                  </a:lnTo>
                  <a:lnTo>
                    <a:pt x="210794" y="1075964"/>
                  </a:lnTo>
                  <a:lnTo>
                    <a:pt x="222960" y="1059834"/>
                  </a:lnTo>
                  <a:lnTo>
                    <a:pt x="235391" y="1044232"/>
                  </a:lnTo>
                  <a:lnTo>
                    <a:pt x="248351" y="1028895"/>
                  </a:lnTo>
                  <a:lnTo>
                    <a:pt x="261310" y="1013823"/>
                  </a:lnTo>
                  <a:lnTo>
                    <a:pt x="274799" y="999544"/>
                  </a:lnTo>
                  <a:lnTo>
                    <a:pt x="288288" y="985529"/>
                  </a:lnTo>
                  <a:lnTo>
                    <a:pt x="302041" y="971779"/>
                  </a:lnTo>
                  <a:lnTo>
                    <a:pt x="316059" y="958557"/>
                  </a:lnTo>
                  <a:lnTo>
                    <a:pt x="330341" y="946129"/>
                  </a:lnTo>
                  <a:lnTo>
                    <a:pt x="344888" y="933965"/>
                  </a:lnTo>
                  <a:lnTo>
                    <a:pt x="359963" y="922066"/>
                  </a:lnTo>
                  <a:lnTo>
                    <a:pt x="374774" y="910695"/>
                  </a:lnTo>
                  <a:lnTo>
                    <a:pt x="389850" y="899589"/>
                  </a:lnTo>
                  <a:lnTo>
                    <a:pt x="405454" y="889541"/>
                  </a:lnTo>
                  <a:lnTo>
                    <a:pt x="420794" y="879757"/>
                  </a:lnTo>
                  <a:lnTo>
                    <a:pt x="436664" y="870238"/>
                  </a:lnTo>
                  <a:lnTo>
                    <a:pt x="452533" y="861511"/>
                  </a:lnTo>
                  <a:lnTo>
                    <a:pt x="468666" y="853314"/>
                  </a:lnTo>
                  <a:lnTo>
                    <a:pt x="485064" y="845646"/>
                  </a:lnTo>
                  <a:lnTo>
                    <a:pt x="501727" y="838242"/>
                  </a:lnTo>
                  <a:lnTo>
                    <a:pt x="518389" y="831631"/>
                  </a:lnTo>
                  <a:lnTo>
                    <a:pt x="535316" y="825285"/>
                  </a:lnTo>
                  <a:lnTo>
                    <a:pt x="552243" y="819732"/>
                  </a:lnTo>
                  <a:lnTo>
                    <a:pt x="569435" y="814972"/>
                  </a:lnTo>
                  <a:lnTo>
                    <a:pt x="586891" y="810477"/>
                  </a:lnTo>
                  <a:lnTo>
                    <a:pt x="604347" y="806510"/>
                  </a:lnTo>
                  <a:lnTo>
                    <a:pt x="622067" y="803337"/>
                  </a:lnTo>
                  <a:lnTo>
                    <a:pt x="639787" y="800693"/>
                  </a:lnTo>
                  <a:lnTo>
                    <a:pt x="657508" y="798577"/>
                  </a:lnTo>
                  <a:lnTo>
                    <a:pt x="675757" y="796991"/>
                  </a:lnTo>
                  <a:lnTo>
                    <a:pt x="693742" y="796197"/>
                  </a:lnTo>
                  <a:lnTo>
                    <a:pt x="711992" y="795933"/>
                  </a:lnTo>
                  <a:close/>
                  <a:moveTo>
                    <a:pt x="1463280" y="660400"/>
                  </a:moveTo>
                  <a:lnTo>
                    <a:pt x="1469893" y="660400"/>
                  </a:lnTo>
                  <a:lnTo>
                    <a:pt x="1477034" y="660665"/>
                  </a:lnTo>
                  <a:lnTo>
                    <a:pt x="1483912" y="660929"/>
                  </a:lnTo>
                  <a:lnTo>
                    <a:pt x="1490789" y="661988"/>
                  </a:lnTo>
                  <a:lnTo>
                    <a:pt x="1497666" y="663046"/>
                  </a:lnTo>
                  <a:lnTo>
                    <a:pt x="1504279" y="664898"/>
                  </a:lnTo>
                  <a:lnTo>
                    <a:pt x="1510891" y="666750"/>
                  </a:lnTo>
                  <a:lnTo>
                    <a:pt x="1516975" y="668867"/>
                  </a:lnTo>
                  <a:lnTo>
                    <a:pt x="1523323" y="671248"/>
                  </a:lnTo>
                  <a:lnTo>
                    <a:pt x="1529142" y="673894"/>
                  </a:lnTo>
                  <a:lnTo>
                    <a:pt x="1535226" y="676804"/>
                  </a:lnTo>
                  <a:lnTo>
                    <a:pt x="1540780" y="679979"/>
                  </a:lnTo>
                  <a:lnTo>
                    <a:pt x="1546599" y="683683"/>
                  </a:lnTo>
                  <a:lnTo>
                    <a:pt x="1551625" y="687123"/>
                  </a:lnTo>
                  <a:lnTo>
                    <a:pt x="1556915" y="691356"/>
                  </a:lnTo>
                  <a:lnTo>
                    <a:pt x="1561676" y="695590"/>
                  </a:lnTo>
                  <a:lnTo>
                    <a:pt x="1566437" y="700088"/>
                  </a:lnTo>
                  <a:lnTo>
                    <a:pt x="1570934" y="704850"/>
                  </a:lnTo>
                  <a:lnTo>
                    <a:pt x="1575431" y="709613"/>
                  </a:lnTo>
                  <a:lnTo>
                    <a:pt x="1579134" y="714640"/>
                  </a:lnTo>
                  <a:lnTo>
                    <a:pt x="1583101" y="719931"/>
                  </a:lnTo>
                  <a:lnTo>
                    <a:pt x="1586540" y="725223"/>
                  </a:lnTo>
                  <a:lnTo>
                    <a:pt x="1589978" y="731044"/>
                  </a:lnTo>
                  <a:lnTo>
                    <a:pt x="1592888" y="736600"/>
                  </a:lnTo>
                  <a:lnTo>
                    <a:pt x="1595533" y="742685"/>
                  </a:lnTo>
                  <a:lnTo>
                    <a:pt x="1597914" y="748771"/>
                  </a:lnTo>
                  <a:lnTo>
                    <a:pt x="1600030" y="754856"/>
                  </a:lnTo>
                  <a:lnTo>
                    <a:pt x="1601881" y="761206"/>
                  </a:lnTo>
                  <a:lnTo>
                    <a:pt x="1603204" y="767556"/>
                  </a:lnTo>
                  <a:lnTo>
                    <a:pt x="1604526" y="774435"/>
                  </a:lnTo>
                  <a:lnTo>
                    <a:pt x="1605320" y="781050"/>
                  </a:lnTo>
                  <a:lnTo>
                    <a:pt x="1605584" y="787665"/>
                  </a:lnTo>
                  <a:lnTo>
                    <a:pt x="1605849" y="794544"/>
                  </a:lnTo>
                  <a:lnTo>
                    <a:pt x="1604791" y="967581"/>
                  </a:lnTo>
                  <a:lnTo>
                    <a:pt x="1781745" y="968375"/>
                  </a:lnTo>
                  <a:lnTo>
                    <a:pt x="1788887" y="968640"/>
                  </a:lnTo>
                  <a:lnTo>
                    <a:pt x="1795764" y="969169"/>
                  </a:lnTo>
                  <a:lnTo>
                    <a:pt x="1802641" y="970227"/>
                  </a:lnTo>
                  <a:lnTo>
                    <a:pt x="1809518" y="971285"/>
                  </a:lnTo>
                  <a:lnTo>
                    <a:pt x="1815866" y="972873"/>
                  </a:lnTo>
                  <a:lnTo>
                    <a:pt x="1822479" y="974725"/>
                  </a:lnTo>
                  <a:lnTo>
                    <a:pt x="1828827" y="977106"/>
                  </a:lnTo>
                  <a:lnTo>
                    <a:pt x="1834911" y="979488"/>
                  </a:lnTo>
                  <a:lnTo>
                    <a:pt x="1840994" y="982133"/>
                  </a:lnTo>
                  <a:lnTo>
                    <a:pt x="1846813" y="985044"/>
                  </a:lnTo>
                  <a:lnTo>
                    <a:pt x="1852633" y="988219"/>
                  </a:lnTo>
                  <a:lnTo>
                    <a:pt x="1857923" y="991923"/>
                  </a:lnTo>
                  <a:lnTo>
                    <a:pt x="1863213" y="995363"/>
                  </a:lnTo>
                  <a:lnTo>
                    <a:pt x="1868503" y="999596"/>
                  </a:lnTo>
                  <a:lnTo>
                    <a:pt x="1873264" y="1003829"/>
                  </a:lnTo>
                  <a:lnTo>
                    <a:pt x="1878025" y="1008327"/>
                  </a:lnTo>
                  <a:lnTo>
                    <a:pt x="1882522" y="1012825"/>
                  </a:lnTo>
                  <a:lnTo>
                    <a:pt x="1886754" y="1017852"/>
                  </a:lnTo>
                  <a:lnTo>
                    <a:pt x="1890986" y="1022879"/>
                  </a:lnTo>
                  <a:lnTo>
                    <a:pt x="1894689" y="1027906"/>
                  </a:lnTo>
                  <a:lnTo>
                    <a:pt x="1898128" y="1033463"/>
                  </a:lnTo>
                  <a:lnTo>
                    <a:pt x="1901302" y="1039283"/>
                  </a:lnTo>
                  <a:lnTo>
                    <a:pt x="1904211" y="1044840"/>
                  </a:lnTo>
                  <a:lnTo>
                    <a:pt x="1907385" y="1050660"/>
                  </a:lnTo>
                  <a:lnTo>
                    <a:pt x="1909766" y="1056746"/>
                  </a:lnTo>
                  <a:lnTo>
                    <a:pt x="1911882" y="1063096"/>
                  </a:lnTo>
                  <a:lnTo>
                    <a:pt x="1913469" y="1069181"/>
                  </a:lnTo>
                  <a:lnTo>
                    <a:pt x="1915056" y="1075796"/>
                  </a:lnTo>
                  <a:lnTo>
                    <a:pt x="1916114" y="1082410"/>
                  </a:lnTo>
                  <a:lnTo>
                    <a:pt x="1916908" y="1089290"/>
                  </a:lnTo>
                  <a:lnTo>
                    <a:pt x="1917436" y="1095640"/>
                  </a:lnTo>
                  <a:lnTo>
                    <a:pt x="1917701" y="1102783"/>
                  </a:lnTo>
                  <a:lnTo>
                    <a:pt x="1917436" y="1109663"/>
                  </a:lnTo>
                  <a:lnTo>
                    <a:pt x="1916908" y="1116277"/>
                  </a:lnTo>
                  <a:lnTo>
                    <a:pt x="1915849" y="1123156"/>
                  </a:lnTo>
                  <a:lnTo>
                    <a:pt x="1914791" y="1129506"/>
                  </a:lnTo>
                  <a:lnTo>
                    <a:pt x="1913204" y="1136121"/>
                  </a:lnTo>
                  <a:lnTo>
                    <a:pt x="1911088" y="1142471"/>
                  </a:lnTo>
                  <a:lnTo>
                    <a:pt x="1908972" y="1148556"/>
                  </a:lnTo>
                  <a:lnTo>
                    <a:pt x="1906592" y="1154642"/>
                  </a:lnTo>
                  <a:lnTo>
                    <a:pt x="1903682" y="1160463"/>
                  </a:lnTo>
                  <a:lnTo>
                    <a:pt x="1900773" y="1166283"/>
                  </a:lnTo>
                  <a:lnTo>
                    <a:pt x="1897599" y="1171840"/>
                  </a:lnTo>
                  <a:lnTo>
                    <a:pt x="1893896" y="1177131"/>
                  </a:lnTo>
                  <a:lnTo>
                    <a:pt x="1889928" y="1182158"/>
                  </a:lnTo>
                  <a:lnTo>
                    <a:pt x="1885960" y="1187450"/>
                  </a:lnTo>
                  <a:lnTo>
                    <a:pt x="1881728" y="1192213"/>
                  </a:lnTo>
                  <a:lnTo>
                    <a:pt x="1876967" y="1196975"/>
                  </a:lnTo>
                  <a:lnTo>
                    <a:pt x="1872206" y="1201208"/>
                  </a:lnTo>
                  <a:lnTo>
                    <a:pt x="1867445" y="1205442"/>
                  </a:lnTo>
                  <a:lnTo>
                    <a:pt x="1862155" y="1209411"/>
                  </a:lnTo>
                  <a:lnTo>
                    <a:pt x="1856600" y="1212850"/>
                  </a:lnTo>
                  <a:lnTo>
                    <a:pt x="1851046" y="1216554"/>
                  </a:lnTo>
                  <a:lnTo>
                    <a:pt x="1845491" y="1219465"/>
                  </a:lnTo>
                  <a:lnTo>
                    <a:pt x="1839407" y="1222375"/>
                  </a:lnTo>
                  <a:lnTo>
                    <a:pt x="1833588" y="1225021"/>
                  </a:lnTo>
                  <a:lnTo>
                    <a:pt x="1827240" y="1227402"/>
                  </a:lnTo>
                  <a:lnTo>
                    <a:pt x="1821156" y="1229519"/>
                  </a:lnTo>
                  <a:lnTo>
                    <a:pt x="1814544" y="1231371"/>
                  </a:lnTo>
                  <a:lnTo>
                    <a:pt x="1807931" y="1232958"/>
                  </a:lnTo>
                  <a:lnTo>
                    <a:pt x="1801054" y="1234017"/>
                  </a:lnTo>
                  <a:lnTo>
                    <a:pt x="1794177" y="1234546"/>
                  </a:lnTo>
                  <a:lnTo>
                    <a:pt x="1787300" y="1235340"/>
                  </a:lnTo>
                  <a:lnTo>
                    <a:pt x="1780158" y="1235340"/>
                  </a:lnTo>
                  <a:lnTo>
                    <a:pt x="1603204" y="1234281"/>
                  </a:lnTo>
                  <a:lnTo>
                    <a:pt x="1602410" y="1407319"/>
                  </a:lnTo>
                  <a:lnTo>
                    <a:pt x="1602146" y="1413933"/>
                  </a:lnTo>
                  <a:lnTo>
                    <a:pt x="1601617" y="1420813"/>
                  </a:lnTo>
                  <a:lnTo>
                    <a:pt x="1600559" y="1427692"/>
                  </a:lnTo>
                  <a:lnTo>
                    <a:pt x="1599501" y="1434306"/>
                  </a:lnTo>
                  <a:lnTo>
                    <a:pt x="1597914" y="1440392"/>
                  </a:lnTo>
                  <a:lnTo>
                    <a:pt x="1595798" y="1446742"/>
                  </a:lnTo>
                  <a:lnTo>
                    <a:pt x="1593682" y="1453092"/>
                  </a:lnTo>
                  <a:lnTo>
                    <a:pt x="1591301" y="1459177"/>
                  </a:lnTo>
                  <a:lnTo>
                    <a:pt x="1588656" y="1464998"/>
                  </a:lnTo>
                  <a:lnTo>
                    <a:pt x="1585482" y="1470819"/>
                  </a:lnTo>
                  <a:lnTo>
                    <a:pt x="1582043" y="1476111"/>
                  </a:lnTo>
                  <a:lnTo>
                    <a:pt x="1578605" y="1481931"/>
                  </a:lnTo>
                  <a:lnTo>
                    <a:pt x="1574637" y="1486958"/>
                  </a:lnTo>
                  <a:lnTo>
                    <a:pt x="1570670" y="1491986"/>
                  </a:lnTo>
                  <a:lnTo>
                    <a:pt x="1566437" y="1496748"/>
                  </a:lnTo>
                  <a:lnTo>
                    <a:pt x="1561941" y="1501511"/>
                  </a:lnTo>
                  <a:lnTo>
                    <a:pt x="1557180" y="1505744"/>
                  </a:lnTo>
                  <a:lnTo>
                    <a:pt x="1552154" y="1509713"/>
                  </a:lnTo>
                  <a:lnTo>
                    <a:pt x="1546864" y="1513946"/>
                  </a:lnTo>
                  <a:lnTo>
                    <a:pt x="1541309" y="1517650"/>
                  </a:lnTo>
                  <a:lnTo>
                    <a:pt x="1536019" y="1521090"/>
                  </a:lnTo>
                  <a:lnTo>
                    <a:pt x="1530200" y="1524000"/>
                  </a:lnTo>
                  <a:lnTo>
                    <a:pt x="1524381" y="1527175"/>
                  </a:lnTo>
                  <a:lnTo>
                    <a:pt x="1518297" y="1529821"/>
                  </a:lnTo>
                  <a:lnTo>
                    <a:pt x="1511949" y="1532202"/>
                  </a:lnTo>
                  <a:lnTo>
                    <a:pt x="1505601" y="1534319"/>
                  </a:lnTo>
                  <a:lnTo>
                    <a:pt x="1499253" y="1535906"/>
                  </a:lnTo>
                  <a:lnTo>
                    <a:pt x="1492640" y="1537494"/>
                  </a:lnTo>
                  <a:lnTo>
                    <a:pt x="1485763" y="1538288"/>
                  </a:lnTo>
                  <a:lnTo>
                    <a:pt x="1478886" y="1539346"/>
                  </a:lnTo>
                  <a:lnTo>
                    <a:pt x="1472009" y="1539875"/>
                  </a:lnTo>
                  <a:lnTo>
                    <a:pt x="1464867" y="1539875"/>
                  </a:lnTo>
                  <a:lnTo>
                    <a:pt x="1458255" y="1539611"/>
                  </a:lnTo>
                  <a:lnTo>
                    <a:pt x="1451113" y="1539346"/>
                  </a:lnTo>
                  <a:lnTo>
                    <a:pt x="1444236" y="1538288"/>
                  </a:lnTo>
                  <a:lnTo>
                    <a:pt x="1437623" y="1536965"/>
                  </a:lnTo>
                  <a:lnTo>
                    <a:pt x="1431010" y="1535377"/>
                  </a:lnTo>
                  <a:lnTo>
                    <a:pt x="1424398" y="1533525"/>
                  </a:lnTo>
                  <a:lnTo>
                    <a:pt x="1418314" y="1531673"/>
                  </a:lnTo>
                  <a:lnTo>
                    <a:pt x="1411966" y="1529292"/>
                  </a:lnTo>
                  <a:lnTo>
                    <a:pt x="1406147" y="1526381"/>
                  </a:lnTo>
                  <a:lnTo>
                    <a:pt x="1400063" y="1523471"/>
                  </a:lnTo>
                  <a:lnTo>
                    <a:pt x="1394509" y="1520296"/>
                  </a:lnTo>
                  <a:lnTo>
                    <a:pt x="1388690" y="1516592"/>
                  </a:lnTo>
                  <a:lnTo>
                    <a:pt x="1383399" y="1512888"/>
                  </a:lnTo>
                  <a:lnTo>
                    <a:pt x="1378374" y="1508919"/>
                  </a:lnTo>
                  <a:lnTo>
                    <a:pt x="1373348" y="1504686"/>
                  </a:lnTo>
                  <a:lnTo>
                    <a:pt x="1368852" y="1500188"/>
                  </a:lnTo>
                  <a:lnTo>
                    <a:pt x="1364355" y="1495425"/>
                  </a:lnTo>
                  <a:lnTo>
                    <a:pt x="1359858" y="1490663"/>
                  </a:lnTo>
                  <a:lnTo>
                    <a:pt x="1356155" y="1485636"/>
                  </a:lnTo>
                  <a:lnTo>
                    <a:pt x="1352188" y="1480344"/>
                  </a:lnTo>
                  <a:lnTo>
                    <a:pt x="1348749" y="1475052"/>
                  </a:lnTo>
                  <a:lnTo>
                    <a:pt x="1345311" y="1469496"/>
                  </a:lnTo>
                  <a:lnTo>
                    <a:pt x="1342401" y="1463675"/>
                  </a:lnTo>
                  <a:lnTo>
                    <a:pt x="1339756" y="1457854"/>
                  </a:lnTo>
                  <a:lnTo>
                    <a:pt x="1337375" y="1451504"/>
                  </a:lnTo>
                  <a:lnTo>
                    <a:pt x="1335259" y="1445154"/>
                  </a:lnTo>
                  <a:lnTo>
                    <a:pt x="1333408" y="1439069"/>
                  </a:lnTo>
                  <a:lnTo>
                    <a:pt x="1332085" y="1432454"/>
                  </a:lnTo>
                  <a:lnTo>
                    <a:pt x="1330763" y="1425840"/>
                  </a:lnTo>
                  <a:lnTo>
                    <a:pt x="1329969" y="1419490"/>
                  </a:lnTo>
                  <a:lnTo>
                    <a:pt x="1329440" y="1412611"/>
                  </a:lnTo>
                  <a:lnTo>
                    <a:pt x="1329440" y="1405731"/>
                  </a:lnTo>
                  <a:lnTo>
                    <a:pt x="1330234" y="1232958"/>
                  </a:lnTo>
                  <a:lnTo>
                    <a:pt x="1153279" y="1231636"/>
                  </a:lnTo>
                  <a:lnTo>
                    <a:pt x="1146402" y="1231371"/>
                  </a:lnTo>
                  <a:lnTo>
                    <a:pt x="1139525" y="1231106"/>
                  </a:lnTo>
                  <a:lnTo>
                    <a:pt x="1132648" y="1230048"/>
                  </a:lnTo>
                  <a:lnTo>
                    <a:pt x="1125771" y="1228990"/>
                  </a:lnTo>
                  <a:lnTo>
                    <a:pt x="1119423" y="1227138"/>
                  </a:lnTo>
                  <a:lnTo>
                    <a:pt x="1112810" y="1225286"/>
                  </a:lnTo>
                  <a:lnTo>
                    <a:pt x="1106462" y="1223433"/>
                  </a:lnTo>
                  <a:lnTo>
                    <a:pt x="1100378" y="1221052"/>
                  </a:lnTo>
                  <a:lnTo>
                    <a:pt x="1094295" y="1218406"/>
                  </a:lnTo>
                  <a:lnTo>
                    <a:pt x="1088476" y="1215231"/>
                  </a:lnTo>
                  <a:lnTo>
                    <a:pt x="1082656" y="1212056"/>
                  </a:lnTo>
                  <a:lnTo>
                    <a:pt x="1077102" y="1208352"/>
                  </a:lnTo>
                  <a:lnTo>
                    <a:pt x="1071812" y="1204648"/>
                  </a:lnTo>
                  <a:lnTo>
                    <a:pt x="1066786" y="1200679"/>
                  </a:lnTo>
                  <a:lnTo>
                    <a:pt x="1062025" y="1196446"/>
                  </a:lnTo>
                  <a:lnTo>
                    <a:pt x="1057264" y="1192213"/>
                  </a:lnTo>
                  <a:lnTo>
                    <a:pt x="1052767" y="1187450"/>
                  </a:lnTo>
                  <a:lnTo>
                    <a:pt x="1048271" y="1182688"/>
                  </a:lnTo>
                  <a:lnTo>
                    <a:pt x="1044303" y="1177396"/>
                  </a:lnTo>
                  <a:lnTo>
                    <a:pt x="1040600" y="1172104"/>
                  </a:lnTo>
                  <a:lnTo>
                    <a:pt x="1036897" y="1166813"/>
                  </a:lnTo>
                  <a:lnTo>
                    <a:pt x="1033723" y="1161256"/>
                  </a:lnTo>
                  <a:lnTo>
                    <a:pt x="1030549" y="1155435"/>
                  </a:lnTo>
                  <a:lnTo>
                    <a:pt x="1027904" y="1149615"/>
                  </a:lnTo>
                  <a:lnTo>
                    <a:pt x="1025523" y="1143265"/>
                  </a:lnTo>
                  <a:lnTo>
                    <a:pt x="1023407" y="1137444"/>
                  </a:lnTo>
                  <a:lnTo>
                    <a:pt x="1021820" y="1130829"/>
                  </a:lnTo>
                  <a:lnTo>
                    <a:pt x="1020233" y="1124215"/>
                  </a:lnTo>
                  <a:lnTo>
                    <a:pt x="1019175" y="1117600"/>
                  </a:lnTo>
                  <a:lnTo>
                    <a:pt x="1018117" y="1111250"/>
                  </a:lnTo>
                  <a:lnTo>
                    <a:pt x="1017853" y="1104371"/>
                  </a:lnTo>
                  <a:lnTo>
                    <a:pt x="1017588" y="1097492"/>
                  </a:lnTo>
                  <a:lnTo>
                    <a:pt x="1017853" y="1090613"/>
                  </a:lnTo>
                  <a:lnTo>
                    <a:pt x="1018382" y="1083733"/>
                  </a:lnTo>
                  <a:lnTo>
                    <a:pt x="1019440" y="1077383"/>
                  </a:lnTo>
                  <a:lnTo>
                    <a:pt x="1020498" y="1070769"/>
                  </a:lnTo>
                  <a:lnTo>
                    <a:pt x="1022085" y="1064154"/>
                  </a:lnTo>
                  <a:lnTo>
                    <a:pt x="1024201" y="1057804"/>
                  </a:lnTo>
                  <a:lnTo>
                    <a:pt x="1026317" y="1051719"/>
                  </a:lnTo>
                  <a:lnTo>
                    <a:pt x="1028697" y="1045633"/>
                  </a:lnTo>
                  <a:lnTo>
                    <a:pt x="1031607" y="1039813"/>
                  </a:lnTo>
                  <a:lnTo>
                    <a:pt x="1034516" y="1033992"/>
                  </a:lnTo>
                  <a:lnTo>
                    <a:pt x="1037690" y="1028435"/>
                  </a:lnTo>
                  <a:lnTo>
                    <a:pt x="1041394" y="1023144"/>
                  </a:lnTo>
                  <a:lnTo>
                    <a:pt x="1045361" y="1017852"/>
                  </a:lnTo>
                  <a:lnTo>
                    <a:pt x="1049329" y="1012825"/>
                  </a:lnTo>
                  <a:lnTo>
                    <a:pt x="1053561" y="1008063"/>
                  </a:lnTo>
                  <a:lnTo>
                    <a:pt x="1058057" y="1003565"/>
                  </a:lnTo>
                  <a:lnTo>
                    <a:pt x="1062818" y="999067"/>
                  </a:lnTo>
                  <a:lnTo>
                    <a:pt x="1067844" y="994833"/>
                  </a:lnTo>
                  <a:lnTo>
                    <a:pt x="1073134" y="990865"/>
                  </a:lnTo>
                  <a:lnTo>
                    <a:pt x="1078689" y="987160"/>
                  </a:lnTo>
                  <a:lnTo>
                    <a:pt x="1083979" y="983721"/>
                  </a:lnTo>
                  <a:lnTo>
                    <a:pt x="1089798" y="980546"/>
                  </a:lnTo>
                  <a:lnTo>
                    <a:pt x="1095617" y="977635"/>
                  </a:lnTo>
                  <a:lnTo>
                    <a:pt x="1101701" y="975254"/>
                  </a:lnTo>
                  <a:lnTo>
                    <a:pt x="1108049" y="972873"/>
                  </a:lnTo>
                  <a:lnTo>
                    <a:pt x="1114133" y="970756"/>
                  </a:lnTo>
                  <a:lnTo>
                    <a:pt x="1120745" y="968904"/>
                  </a:lnTo>
                  <a:lnTo>
                    <a:pt x="1127358" y="967581"/>
                  </a:lnTo>
                  <a:lnTo>
                    <a:pt x="1134235" y="966258"/>
                  </a:lnTo>
                  <a:lnTo>
                    <a:pt x="1141112" y="965465"/>
                  </a:lnTo>
                  <a:lnTo>
                    <a:pt x="1147989" y="965200"/>
                  </a:lnTo>
                  <a:lnTo>
                    <a:pt x="1155131" y="964935"/>
                  </a:lnTo>
                  <a:lnTo>
                    <a:pt x="1332085" y="965994"/>
                  </a:lnTo>
                  <a:lnTo>
                    <a:pt x="1332879" y="793221"/>
                  </a:lnTo>
                  <a:lnTo>
                    <a:pt x="1333143" y="786342"/>
                  </a:lnTo>
                  <a:lnTo>
                    <a:pt x="1333672" y="779463"/>
                  </a:lnTo>
                  <a:lnTo>
                    <a:pt x="1334730" y="772583"/>
                  </a:lnTo>
                  <a:lnTo>
                    <a:pt x="1335788" y="765969"/>
                  </a:lnTo>
                  <a:lnTo>
                    <a:pt x="1337375" y="759883"/>
                  </a:lnTo>
                  <a:lnTo>
                    <a:pt x="1339227" y="753269"/>
                  </a:lnTo>
                  <a:lnTo>
                    <a:pt x="1341608" y="747448"/>
                  </a:lnTo>
                  <a:lnTo>
                    <a:pt x="1343988" y="741098"/>
                  </a:lnTo>
                  <a:lnTo>
                    <a:pt x="1346633" y="735013"/>
                  </a:lnTo>
                  <a:lnTo>
                    <a:pt x="1349807" y="729456"/>
                  </a:lnTo>
                  <a:lnTo>
                    <a:pt x="1353246" y="723900"/>
                  </a:lnTo>
                  <a:lnTo>
                    <a:pt x="1356684" y="718344"/>
                  </a:lnTo>
                  <a:lnTo>
                    <a:pt x="1360652" y="713317"/>
                  </a:lnTo>
                  <a:lnTo>
                    <a:pt x="1364355" y="708290"/>
                  </a:lnTo>
                  <a:lnTo>
                    <a:pt x="1368852" y="703527"/>
                  </a:lnTo>
                  <a:lnTo>
                    <a:pt x="1373348" y="698765"/>
                  </a:lnTo>
                  <a:lnTo>
                    <a:pt x="1378109" y="694267"/>
                  </a:lnTo>
                  <a:lnTo>
                    <a:pt x="1383135" y="690298"/>
                  </a:lnTo>
                  <a:lnTo>
                    <a:pt x="1388161" y="686329"/>
                  </a:lnTo>
                  <a:lnTo>
                    <a:pt x="1393451" y="682890"/>
                  </a:lnTo>
                  <a:lnTo>
                    <a:pt x="1399270" y="679186"/>
                  </a:lnTo>
                  <a:lnTo>
                    <a:pt x="1404824" y="676275"/>
                  </a:lnTo>
                  <a:lnTo>
                    <a:pt x="1410908" y="673365"/>
                  </a:lnTo>
                  <a:lnTo>
                    <a:pt x="1416992" y="670454"/>
                  </a:lnTo>
                  <a:lnTo>
                    <a:pt x="1423075" y="668073"/>
                  </a:lnTo>
                  <a:lnTo>
                    <a:pt x="1429688" y="666221"/>
                  </a:lnTo>
                  <a:lnTo>
                    <a:pt x="1436036" y="664369"/>
                  </a:lnTo>
                  <a:lnTo>
                    <a:pt x="1442649" y="662781"/>
                  </a:lnTo>
                  <a:lnTo>
                    <a:pt x="1449261" y="661988"/>
                  </a:lnTo>
                  <a:lnTo>
                    <a:pt x="1456138" y="660929"/>
                  </a:lnTo>
                  <a:lnTo>
                    <a:pt x="1463280" y="660400"/>
                  </a:lnTo>
                  <a:close/>
                  <a:moveTo>
                    <a:pt x="714108" y="0"/>
                  </a:moveTo>
                  <a:lnTo>
                    <a:pt x="723364" y="0"/>
                  </a:lnTo>
                  <a:lnTo>
                    <a:pt x="732621" y="264"/>
                  </a:lnTo>
                  <a:lnTo>
                    <a:pt x="741349" y="529"/>
                  </a:lnTo>
                  <a:lnTo>
                    <a:pt x="750606" y="1058"/>
                  </a:lnTo>
                  <a:lnTo>
                    <a:pt x="759599" y="2115"/>
                  </a:lnTo>
                  <a:lnTo>
                    <a:pt x="768591" y="3173"/>
                  </a:lnTo>
                  <a:lnTo>
                    <a:pt x="777319" y="4495"/>
                  </a:lnTo>
                  <a:lnTo>
                    <a:pt x="786312" y="5817"/>
                  </a:lnTo>
                  <a:lnTo>
                    <a:pt x="795040" y="7404"/>
                  </a:lnTo>
                  <a:lnTo>
                    <a:pt x="803503" y="9520"/>
                  </a:lnTo>
                  <a:lnTo>
                    <a:pt x="812231" y="11635"/>
                  </a:lnTo>
                  <a:lnTo>
                    <a:pt x="820959" y="14015"/>
                  </a:lnTo>
                  <a:lnTo>
                    <a:pt x="829158" y="16395"/>
                  </a:lnTo>
                  <a:lnTo>
                    <a:pt x="837622" y="19039"/>
                  </a:lnTo>
                  <a:lnTo>
                    <a:pt x="845821" y="21948"/>
                  </a:lnTo>
                  <a:lnTo>
                    <a:pt x="853755" y="24856"/>
                  </a:lnTo>
                  <a:lnTo>
                    <a:pt x="861954" y="28294"/>
                  </a:lnTo>
                  <a:lnTo>
                    <a:pt x="869889" y="31732"/>
                  </a:lnTo>
                  <a:lnTo>
                    <a:pt x="877559" y="35434"/>
                  </a:lnTo>
                  <a:lnTo>
                    <a:pt x="885493" y="39136"/>
                  </a:lnTo>
                  <a:lnTo>
                    <a:pt x="892899" y="43102"/>
                  </a:lnTo>
                  <a:lnTo>
                    <a:pt x="900569" y="47333"/>
                  </a:lnTo>
                  <a:lnTo>
                    <a:pt x="907710" y="51299"/>
                  </a:lnTo>
                  <a:lnTo>
                    <a:pt x="915116" y="56059"/>
                  </a:lnTo>
                  <a:lnTo>
                    <a:pt x="922257" y="60554"/>
                  </a:lnTo>
                  <a:lnTo>
                    <a:pt x="929398" y="65314"/>
                  </a:lnTo>
                  <a:lnTo>
                    <a:pt x="936274" y="70338"/>
                  </a:lnTo>
                  <a:lnTo>
                    <a:pt x="943151" y="75362"/>
                  </a:lnTo>
                  <a:lnTo>
                    <a:pt x="949763" y="80915"/>
                  </a:lnTo>
                  <a:lnTo>
                    <a:pt x="956111" y="86204"/>
                  </a:lnTo>
                  <a:lnTo>
                    <a:pt x="962458" y="91757"/>
                  </a:lnTo>
                  <a:lnTo>
                    <a:pt x="968806" y="97575"/>
                  </a:lnTo>
                  <a:lnTo>
                    <a:pt x="974889" y="103392"/>
                  </a:lnTo>
                  <a:lnTo>
                    <a:pt x="980972" y="109474"/>
                  </a:lnTo>
                  <a:lnTo>
                    <a:pt x="986526" y="115556"/>
                  </a:lnTo>
                  <a:lnTo>
                    <a:pt x="992080" y="121902"/>
                  </a:lnTo>
                  <a:lnTo>
                    <a:pt x="997635" y="128513"/>
                  </a:lnTo>
                  <a:lnTo>
                    <a:pt x="1002924" y="134859"/>
                  </a:lnTo>
                  <a:lnTo>
                    <a:pt x="1008214" y="141470"/>
                  </a:lnTo>
                  <a:lnTo>
                    <a:pt x="1013239" y="148345"/>
                  </a:lnTo>
                  <a:lnTo>
                    <a:pt x="1018000" y="155220"/>
                  </a:lnTo>
                  <a:lnTo>
                    <a:pt x="1022761" y="162360"/>
                  </a:lnTo>
                  <a:lnTo>
                    <a:pt x="1027257" y="169499"/>
                  </a:lnTo>
                  <a:lnTo>
                    <a:pt x="1031489" y="176903"/>
                  </a:lnTo>
                  <a:lnTo>
                    <a:pt x="1035720" y="184043"/>
                  </a:lnTo>
                  <a:lnTo>
                    <a:pt x="1039688" y="191711"/>
                  </a:lnTo>
                  <a:lnTo>
                    <a:pt x="1043655" y="199115"/>
                  </a:lnTo>
                  <a:lnTo>
                    <a:pt x="1047093" y="206784"/>
                  </a:lnTo>
                  <a:lnTo>
                    <a:pt x="1050532" y="214717"/>
                  </a:lnTo>
                  <a:lnTo>
                    <a:pt x="1053705" y="222650"/>
                  </a:lnTo>
                  <a:lnTo>
                    <a:pt x="1057144" y="230318"/>
                  </a:lnTo>
                  <a:lnTo>
                    <a:pt x="1059788" y="238780"/>
                  </a:lnTo>
                  <a:lnTo>
                    <a:pt x="1062433" y="246713"/>
                  </a:lnTo>
                  <a:lnTo>
                    <a:pt x="1064814" y="255175"/>
                  </a:lnTo>
                  <a:lnTo>
                    <a:pt x="1067194" y="263372"/>
                  </a:lnTo>
                  <a:lnTo>
                    <a:pt x="1069310" y="271834"/>
                  </a:lnTo>
                  <a:lnTo>
                    <a:pt x="1070897" y="280031"/>
                  </a:lnTo>
                  <a:lnTo>
                    <a:pt x="1072484" y="288757"/>
                  </a:lnTo>
                  <a:lnTo>
                    <a:pt x="1074071" y="297219"/>
                  </a:lnTo>
                  <a:lnTo>
                    <a:pt x="1075129" y="305945"/>
                  </a:lnTo>
                  <a:lnTo>
                    <a:pt x="1076186" y="314936"/>
                  </a:lnTo>
                  <a:lnTo>
                    <a:pt x="1076980" y="323397"/>
                  </a:lnTo>
                  <a:lnTo>
                    <a:pt x="1077509" y="332388"/>
                  </a:lnTo>
                  <a:lnTo>
                    <a:pt x="1077773" y="341379"/>
                  </a:lnTo>
                  <a:lnTo>
                    <a:pt x="1077773" y="350369"/>
                  </a:lnTo>
                  <a:lnTo>
                    <a:pt x="1077509" y="359360"/>
                  </a:lnTo>
                  <a:lnTo>
                    <a:pt x="1077244" y="368350"/>
                  </a:lnTo>
                  <a:lnTo>
                    <a:pt x="1076716" y="377341"/>
                  </a:lnTo>
                  <a:lnTo>
                    <a:pt x="1075658" y="385803"/>
                  </a:lnTo>
                  <a:lnTo>
                    <a:pt x="1074600" y="394793"/>
                  </a:lnTo>
                  <a:lnTo>
                    <a:pt x="1073277" y="403519"/>
                  </a:lnTo>
                  <a:lnTo>
                    <a:pt x="1071955" y="411981"/>
                  </a:lnTo>
                  <a:lnTo>
                    <a:pt x="1070103" y="420707"/>
                  </a:lnTo>
                  <a:lnTo>
                    <a:pt x="1068252" y="428905"/>
                  </a:lnTo>
                  <a:lnTo>
                    <a:pt x="1065872" y="437366"/>
                  </a:lnTo>
                  <a:lnTo>
                    <a:pt x="1063756" y="445564"/>
                  </a:lnTo>
                  <a:lnTo>
                    <a:pt x="1061111" y="454026"/>
                  </a:lnTo>
                  <a:lnTo>
                    <a:pt x="1058466" y="461958"/>
                  </a:lnTo>
                  <a:lnTo>
                    <a:pt x="1055557" y="469891"/>
                  </a:lnTo>
                  <a:lnTo>
                    <a:pt x="1052383" y="478089"/>
                  </a:lnTo>
                  <a:lnTo>
                    <a:pt x="1048945" y="485757"/>
                  </a:lnTo>
                  <a:lnTo>
                    <a:pt x="1045506" y="493426"/>
                  </a:lnTo>
                  <a:lnTo>
                    <a:pt x="1041804" y="501358"/>
                  </a:lnTo>
                  <a:lnTo>
                    <a:pt x="1038101" y="508762"/>
                  </a:lnTo>
                  <a:lnTo>
                    <a:pt x="1033869" y="516166"/>
                  </a:lnTo>
                  <a:lnTo>
                    <a:pt x="1029637" y="523570"/>
                  </a:lnTo>
                  <a:lnTo>
                    <a:pt x="1025141" y="530710"/>
                  </a:lnTo>
                  <a:lnTo>
                    <a:pt x="1020380" y="537850"/>
                  </a:lnTo>
                  <a:lnTo>
                    <a:pt x="1015620" y="544725"/>
                  </a:lnTo>
                  <a:lnTo>
                    <a:pt x="1010859" y="551864"/>
                  </a:lnTo>
                  <a:lnTo>
                    <a:pt x="1005834" y="558211"/>
                  </a:lnTo>
                  <a:lnTo>
                    <a:pt x="1000544" y="564821"/>
                  </a:lnTo>
                  <a:lnTo>
                    <a:pt x="995254" y="571432"/>
                  </a:lnTo>
                  <a:lnTo>
                    <a:pt x="989436" y="578043"/>
                  </a:lnTo>
                  <a:lnTo>
                    <a:pt x="983882" y="584125"/>
                  </a:lnTo>
                  <a:lnTo>
                    <a:pt x="977798" y="590207"/>
                  </a:lnTo>
                  <a:lnTo>
                    <a:pt x="971980" y="596024"/>
                  </a:lnTo>
                  <a:lnTo>
                    <a:pt x="965632" y="601842"/>
                  </a:lnTo>
                  <a:lnTo>
                    <a:pt x="959549" y="607659"/>
                  </a:lnTo>
                  <a:lnTo>
                    <a:pt x="953201" y="612948"/>
                  </a:lnTo>
                  <a:lnTo>
                    <a:pt x="946325" y="618501"/>
                  </a:lnTo>
                  <a:lnTo>
                    <a:pt x="939713" y="623789"/>
                  </a:lnTo>
                  <a:lnTo>
                    <a:pt x="933100" y="628813"/>
                  </a:lnTo>
                  <a:lnTo>
                    <a:pt x="926224" y="633573"/>
                  </a:lnTo>
                  <a:lnTo>
                    <a:pt x="919083" y="638333"/>
                  </a:lnTo>
                  <a:lnTo>
                    <a:pt x="911942" y="642828"/>
                  </a:lnTo>
                  <a:lnTo>
                    <a:pt x="904536" y="647323"/>
                  </a:lnTo>
                  <a:lnTo>
                    <a:pt x="897131" y="651290"/>
                  </a:lnTo>
                  <a:lnTo>
                    <a:pt x="889461" y="655521"/>
                  </a:lnTo>
                  <a:lnTo>
                    <a:pt x="881791" y="659487"/>
                  </a:lnTo>
                  <a:lnTo>
                    <a:pt x="874120" y="663189"/>
                  </a:lnTo>
                  <a:lnTo>
                    <a:pt x="866186" y="666627"/>
                  </a:lnTo>
                  <a:lnTo>
                    <a:pt x="857987" y="670064"/>
                  </a:lnTo>
                  <a:lnTo>
                    <a:pt x="850052" y="672973"/>
                  </a:lnTo>
                  <a:lnTo>
                    <a:pt x="841853" y="676146"/>
                  </a:lnTo>
                  <a:lnTo>
                    <a:pt x="833654" y="679055"/>
                  </a:lnTo>
                  <a:lnTo>
                    <a:pt x="825455" y="681699"/>
                  </a:lnTo>
                  <a:lnTo>
                    <a:pt x="816992" y="684079"/>
                  </a:lnTo>
                  <a:lnTo>
                    <a:pt x="808264" y="686195"/>
                  </a:lnTo>
                  <a:lnTo>
                    <a:pt x="799800" y="688310"/>
                  </a:lnTo>
                  <a:lnTo>
                    <a:pt x="791072" y="690161"/>
                  </a:lnTo>
                  <a:lnTo>
                    <a:pt x="782609" y="691483"/>
                  </a:lnTo>
                  <a:lnTo>
                    <a:pt x="773616" y="693070"/>
                  </a:lnTo>
                  <a:lnTo>
                    <a:pt x="764624" y="694128"/>
                  </a:lnTo>
                  <a:lnTo>
                    <a:pt x="755632" y="695185"/>
                  </a:lnTo>
                  <a:lnTo>
                    <a:pt x="746639" y="695714"/>
                  </a:lnTo>
                  <a:lnTo>
                    <a:pt x="737647" y="696243"/>
                  </a:lnTo>
                  <a:lnTo>
                    <a:pt x="728390" y="696507"/>
                  </a:lnTo>
                  <a:lnTo>
                    <a:pt x="719133" y="696507"/>
                  </a:lnTo>
                  <a:lnTo>
                    <a:pt x="709876" y="696507"/>
                  </a:lnTo>
                  <a:lnTo>
                    <a:pt x="700883" y="695979"/>
                  </a:lnTo>
                  <a:lnTo>
                    <a:pt x="691891" y="695450"/>
                  </a:lnTo>
                  <a:lnTo>
                    <a:pt x="682898" y="694392"/>
                  </a:lnTo>
                  <a:lnTo>
                    <a:pt x="673906" y="693599"/>
                  </a:lnTo>
                  <a:lnTo>
                    <a:pt x="664913" y="692541"/>
                  </a:lnTo>
                  <a:lnTo>
                    <a:pt x="656186" y="690954"/>
                  </a:lnTo>
                  <a:lnTo>
                    <a:pt x="647458" y="689103"/>
                  </a:lnTo>
                  <a:lnTo>
                    <a:pt x="638730" y="687252"/>
                  </a:lnTo>
                  <a:lnTo>
                    <a:pt x="630266" y="684872"/>
                  </a:lnTo>
                  <a:lnTo>
                    <a:pt x="621538" y="683021"/>
                  </a:lnTo>
                  <a:lnTo>
                    <a:pt x="613339" y="680113"/>
                  </a:lnTo>
                  <a:lnTo>
                    <a:pt x="604876" y="677468"/>
                  </a:lnTo>
                  <a:lnTo>
                    <a:pt x="596676" y="674824"/>
                  </a:lnTo>
                  <a:lnTo>
                    <a:pt x="588478" y="671651"/>
                  </a:lnTo>
                  <a:lnTo>
                    <a:pt x="580543" y="668213"/>
                  </a:lnTo>
                  <a:lnTo>
                    <a:pt x="572873" y="665040"/>
                  </a:lnTo>
                  <a:lnTo>
                    <a:pt x="564674" y="661603"/>
                  </a:lnTo>
                  <a:lnTo>
                    <a:pt x="557004" y="657636"/>
                  </a:lnTo>
                  <a:lnTo>
                    <a:pt x="549598" y="653405"/>
                  </a:lnTo>
                  <a:lnTo>
                    <a:pt x="541928" y="649439"/>
                  </a:lnTo>
                  <a:lnTo>
                    <a:pt x="534787" y="645208"/>
                  </a:lnTo>
                  <a:lnTo>
                    <a:pt x="527382" y="640713"/>
                  </a:lnTo>
                  <a:lnTo>
                    <a:pt x="520241" y="635953"/>
                  </a:lnTo>
                  <a:lnTo>
                    <a:pt x="513364" y="631193"/>
                  </a:lnTo>
                  <a:lnTo>
                    <a:pt x="506223" y="626169"/>
                  </a:lnTo>
                  <a:lnTo>
                    <a:pt x="499611" y="621145"/>
                  </a:lnTo>
                  <a:lnTo>
                    <a:pt x="492734" y="615592"/>
                  </a:lnTo>
                  <a:lnTo>
                    <a:pt x="486122" y="610303"/>
                  </a:lnTo>
                  <a:lnTo>
                    <a:pt x="480039" y="604750"/>
                  </a:lnTo>
                  <a:lnTo>
                    <a:pt x="473691" y="598933"/>
                  </a:lnTo>
                  <a:lnTo>
                    <a:pt x="467873" y="593115"/>
                  </a:lnTo>
                  <a:lnTo>
                    <a:pt x="461790" y="587298"/>
                  </a:lnTo>
                  <a:lnTo>
                    <a:pt x="455971" y="580952"/>
                  </a:lnTo>
                  <a:lnTo>
                    <a:pt x="450152" y="574605"/>
                  </a:lnTo>
                  <a:lnTo>
                    <a:pt x="444863" y="568523"/>
                  </a:lnTo>
                  <a:lnTo>
                    <a:pt x="439573" y="561913"/>
                  </a:lnTo>
                  <a:lnTo>
                    <a:pt x="434283" y="555038"/>
                  </a:lnTo>
                  <a:lnTo>
                    <a:pt x="429258" y="548162"/>
                  </a:lnTo>
                  <a:lnTo>
                    <a:pt x="424497" y="541287"/>
                  </a:lnTo>
                  <a:lnTo>
                    <a:pt x="419737" y="534148"/>
                  </a:lnTo>
                  <a:lnTo>
                    <a:pt x="415240" y="527008"/>
                  </a:lnTo>
                  <a:lnTo>
                    <a:pt x="411009" y="519868"/>
                  </a:lnTo>
                  <a:lnTo>
                    <a:pt x="406777" y="512464"/>
                  </a:lnTo>
                  <a:lnTo>
                    <a:pt x="402545" y="505060"/>
                  </a:lnTo>
                  <a:lnTo>
                    <a:pt x="398842" y="497392"/>
                  </a:lnTo>
                  <a:lnTo>
                    <a:pt x="395140" y="489988"/>
                  </a:lnTo>
                  <a:lnTo>
                    <a:pt x="391966" y="481791"/>
                  </a:lnTo>
                  <a:lnTo>
                    <a:pt x="388792" y="474122"/>
                  </a:lnTo>
                  <a:lnTo>
                    <a:pt x="385618" y="466189"/>
                  </a:lnTo>
                  <a:lnTo>
                    <a:pt x="382709" y="458256"/>
                  </a:lnTo>
                  <a:lnTo>
                    <a:pt x="380064" y="449795"/>
                  </a:lnTo>
                  <a:lnTo>
                    <a:pt x="377684" y="441862"/>
                  </a:lnTo>
                  <a:lnTo>
                    <a:pt x="375303" y="433400"/>
                  </a:lnTo>
                  <a:lnTo>
                    <a:pt x="373187" y="425203"/>
                  </a:lnTo>
                  <a:lnTo>
                    <a:pt x="371336" y="416477"/>
                  </a:lnTo>
                  <a:lnTo>
                    <a:pt x="370014" y="407750"/>
                  </a:lnTo>
                  <a:lnTo>
                    <a:pt x="368427" y="399289"/>
                  </a:lnTo>
                  <a:lnTo>
                    <a:pt x="367369" y="390562"/>
                  </a:lnTo>
                  <a:lnTo>
                    <a:pt x="366311" y="382101"/>
                  </a:lnTo>
                  <a:lnTo>
                    <a:pt x="365517" y="373110"/>
                  </a:lnTo>
                  <a:lnTo>
                    <a:pt x="364988" y="364120"/>
                  </a:lnTo>
                  <a:lnTo>
                    <a:pt x="364724" y="355129"/>
                  </a:lnTo>
                  <a:lnTo>
                    <a:pt x="364724" y="346403"/>
                  </a:lnTo>
                  <a:lnTo>
                    <a:pt x="364988" y="337412"/>
                  </a:lnTo>
                  <a:lnTo>
                    <a:pt x="365253" y="328422"/>
                  </a:lnTo>
                  <a:lnTo>
                    <a:pt x="365782" y="319695"/>
                  </a:lnTo>
                  <a:lnTo>
                    <a:pt x="366575" y="310705"/>
                  </a:lnTo>
                  <a:lnTo>
                    <a:pt x="367898" y="301979"/>
                  </a:lnTo>
                  <a:lnTo>
                    <a:pt x="368956" y="292988"/>
                  </a:lnTo>
                  <a:lnTo>
                    <a:pt x="370542" y="284791"/>
                  </a:lnTo>
                  <a:lnTo>
                    <a:pt x="372394" y="276064"/>
                  </a:lnTo>
                  <a:lnTo>
                    <a:pt x="374245" y="267603"/>
                  </a:lnTo>
                  <a:lnTo>
                    <a:pt x="376626" y="259141"/>
                  </a:lnTo>
                  <a:lnTo>
                    <a:pt x="378477" y="250944"/>
                  </a:lnTo>
                  <a:lnTo>
                    <a:pt x="381386" y="242746"/>
                  </a:lnTo>
                  <a:lnTo>
                    <a:pt x="384031" y="234549"/>
                  </a:lnTo>
                  <a:lnTo>
                    <a:pt x="386940" y="226616"/>
                  </a:lnTo>
                  <a:lnTo>
                    <a:pt x="390114" y="218683"/>
                  </a:lnTo>
                  <a:lnTo>
                    <a:pt x="393553" y="210750"/>
                  </a:lnTo>
                  <a:lnTo>
                    <a:pt x="396991" y="203082"/>
                  </a:lnTo>
                  <a:lnTo>
                    <a:pt x="400694" y="195678"/>
                  </a:lnTo>
                  <a:lnTo>
                    <a:pt x="404396" y="187745"/>
                  </a:lnTo>
                  <a:lnTo>
                    <a:pt x="408628" y="180341"/>
                  </a:lnTo>
                  <a:lnTo>
                    <a:pt x="412860" y="173201"/>
                  </a:lnTo>
                  <a:lnTo>
                    <a:pt x="417356" y="165797"/>
                  </a:lnTo>
                  <a:lnTo>
                    <a:pt x="422117" y="158658"/>
                  </a:lnTo>
                  <a:lnTo>
                    <a:pt x="426878" y="151783"/>
                  </a:lnTo>
                  <a:lnTo>
                    <a:pt x="431638" y="144907"/>
                  </a:lnTo>
                  <a:lnTo>
                    <a:pt x="436664" y="138297"/>
                  </a:lnTo>
                  <a:lnTo>
                    <a:pt x="441953" y="131686"/>
                  </a:lnTo>
                  <a:lnTo>
                    <a:pt x="447243" y="125075"/>
                  </a:lnTo>
                  <a:lnTo>
                    <a:pt x="453062" y="118993"/>
                  </a:lnTo>
                  <a:lnTo>
                    <a:pt x="458616" y="112647"/>
                  </a:lnTo>
                  <a:lnTo>
                    <a:pt x="464434" y="106301"/>
                  </a:lnTo>
                  <a:lnTo>
                    <a:pt x="470518" y="100483"/>
                  </a:lnTo>
                  <a:lnTo>
                    <a:pt x="476865" y="94666"/>
                  </a:lnTo>
                  <a:lnTo>
                    <a:pt x="482948" y="89113"/>
                  </a:lnTo>
                  <a:lnTo>
                    <a:pt x="489560" y="83560"/>
                  </a:lnTo>
                  <a:lnTo>
                    <a:pt x="496172" y="78271"/>
                  </a:lnTo>
                  <a:lnTo>
                    <a:pt x="502520" y="72983"/>
                  </a:lnTo>
                  <a:lnTo>
                    <a:pt x="509397" y="67958"/>
                  </a:lnTo>
                  <a:lnTo>
                    <a:pt x="516538" y="62934"/>
                  </a:lnTo>
                  <a:lnTo>
                    <a:pt x="523414" y="58175"/>
                  </a:lnTo>
                  <a:lnTo>
                    <a:pt x="530820" y="53679"/>
                  </a:lnTo>
                  <a:lnTo>
                    <a:pt x="537961" y="49184"/>
                  </a:lnTo>
                  <a:lnTo>
                    <a:pt x="545367" y="45217"/>
                  </a:lnTo>
                  <a:lnTo>
                    <a:pt x="553301" y="40987"/>
                  </a:lnTo>
                  <a:lnTo>
                    <a:pt x="560707" y="37020"/>
                  </a:lnTo>
                  <a:lnTo>
                    <a:pt x="568377" y="33583"/>
                  </a:lnTo>
                  <a:lnTo>
                    <a:pt x="576311" y="29881"/>
                  </a:lnTo>
                  <a:lnTo>
                    <a:pt x="584510" y="26707"/>
                  </a:lnTo>
                  <a:lnTo>
                    <a:pt x="592445" y="23534"/>
                  </a:lnTo>
                  <a:lnTo>
                    <a:pt x="600379" y="20361"/>
                  </a:lnTo>
                  <a:lnTo>
                    <a:pt x="608843" y="17717"/>
                  </a:lnTo>
                  <a:lnTo>
                    <a:pt x="617042" y="15073"/>
                  </a:lnTo>
                  <a:lnTo>
                    <a:pt x="625505" y="12693"/>
                  </a:lnTo>
                  <a:lnTo>
                    <a:pt x="633969" y="10313"/>
                  </a:lnTo>
                  <a:lnTo>
                    <a:pt x="642697" y="8462"/>
                  </a:lnTo>
                  <a:lnTo>
                    <a:pt x="651425" y="6875"/>
                  </a:lnTo>
                  <a:lnTo>
                    <a:pt x="659888" y="5024"/>
                  </a:lnTo>
                  <a:lnTo>
                    <a:pt x="668881" y="3702"/>
                  </a:lnTo>
                  <a:lnTo>
                    <a:pt x="677873" y="2644"/>
                  </a:lnTo>
                  <a:lnTo>
                    <a:pt x="686601" y="1851"/>
                  </a:lnTo>
                  <a:lnTo>
                    <a:pt x="695858" y="793"/>
                  </a:lnTo>
                  <a:lnTo>
                    <a:pt x="704851" y="264"/>
                  </a:lnTo>
                  <a:lnTo>
                    <a:pt x="714108" y="0"/>
                  </a:lnTo>
                  <a:close/>
                </a:path>
              </a:pathLst>
            </a:custGeom>
            <a:solidFill>
              <a:srgbClr val="EDDB0D"/>
            </a:solidFill>
            <a:ln w="9525">
              <a:noFill/>
              <a:round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370" y="4127"/>
              <a:ext cx="14332" cy="12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报名管理</a:t>
              </a:r>
            </a:p>
            <a:p>
              <a:pPr marL="0" indent="0"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免费名额以外，需要另外增加报名人员，步骤如下：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805815" y="1694815"/>
            <a:ext cx="6416040" cy="1045845"/>
            <a:chOff x="1507" y="9087"/>
            <a:chExt cx="10104" cy="1647"/>
          </a:xfrm>
        </p:grpSpPr>
        <p:sp>
          <p:nvSpPr>
            <p:cNvPr id="162" name=" 162"/>
            <p:cNvSpPr/>
            <p:nvPr/>
          </p:nvSpPr>
          <p:spPr>
            <a:xfrm>
              <a:off x="1507" y="9087"/>
              <a:ext cx="1225" cy="750"/>
            </a:xfrm>
            <a:custGeom>
              <a:avLst/>
              <a:gdLst>
                <a:gd name="connsiteX0" fmla="*/ 277525 w 494328"/>
                <a:gd name="connsiteY0" fmla="*/ 292250 h 324036"/>
                <a:gd name="connsiteX1" fmla="*/ 309311 w 494328"/>
                <a:gd name="connsiteY1" fmla="*/ 292250 h 324036"/>
                <a:gd name="connsiteX2" fmla="*/ 309311 w 494328"/>
                <a:gd name="connsiteY2" fmla="*/ 324036 h 324036"/>
                <a:gd name="connsiteX3" fmla="*/ 277525 w 494328"/>
                <a:gd name="connsiteY3" fmla="*/ 324036 h 324036"/>
                <a:gd name="connsiteX4" fmla="*/ 323779 w 494328"/>
                <a:gd name="connsiteY4" fmla="*/ 243541 h 324036"/>
                <a:gd name="connsiteX5" fmla="*/ 355565 w 494328"/>
                <a:gd name="connsiteY5" fmla="*/ 243541 h 324036"/>
                <a:gd name="connsiteX6" fmla="*/ 355565 w 494328"/>
                <a:gd name="connsiteY6" fmla="*/ 275328 h 324036"/>
                <a:gd name="connsiteX7" fmla="*/ 323779 w 494328"/>
                <a:gd name="connsiteY7" fmla="*/ 275328 h 324036"/>
                <a:gd name="connsiteX8" fmla="*/ 277525 w 494328"/>
                <a:gd name="connsiteY8" fmla="*/ 243541 h 324036"/>
                <a:gd name="connsiteX9" fmla="*/ 309311 w 494328"/>
                <a:gd name="connsiteY9" fmla="*/ 243541 h 324036"/>
                <a:gd name="connsiteX10" fmla="*/ 309311 w 494328"/>
                <a:gd name="connsiteY10" fmla="*/ 275328 h 324036"/>
                <a:gd name="connsiteX11" fmla="*/ 277525 w 494328"/>
                <a:gd name="connsiteY11" fmla="*/ 275328 h 324036"/>
                <a:gd name="connsiteX12" fmla="*/ 370033 w 494328"/>
                <a:gd name="connsiteY12" fmla="*/ 194833 h 324036"/>
                <a:gd name="connsiteX13" fmla="*/ 401820 w 494328"/>
                <a:gd name="connsiteY13" fmla="*/ 194833 h 324036"/>
                <a:gd name="connsiteX14" fmla="*/ 401820 w 494328"/>
                <a:gd name="connsiteY14" fmla="*/ 226620 h 324036"/>
                <a:gd name="connsiteX15" fmla="*/ 370033 w 494328"/>
                <a:gd name="connsiteY15" fmla="*/ 226620 h 324036"/>
                <a:gd name="connsiteX16" fmla="*/ 323779 w 494328"/>
                <a:gd name="connsiteY16" fmla="*/ 194833 h 324036"/>
                <a:gd name="connsiteX17" fmla="*/ 355565 w 494328"/>
                <a:gd name="connsiteY17" fmla="*/ 194833 h 324036"/>
                <a:gd name="connsiteX18" fmla="*/ 355565 w 494328"/>
                <a:gd name="connsiteY18" fmla="*/ 226620 h 324036"/>
                <a:gd name="connsiteX19" fmla="*/ 323779 w 494328"/>
                <a:gd name="connsiteY19" fmla="*/ 226620 h 324036"/>
                <a:gd name="connsiteX20" fmla="*/ 277525 w 494328"/>
                <a:gd name="connsiteY20" fmla="*/ 194833 h 324036"/>
                <a:gd name="connsiteX21" fmla="*/ 309311 w 494328"/>
                <a:gd name="connsiteY21" fmla="*/ 194833 h 324036"/>
                <a:gd name="connsiteX22" fmla="*/ 309311 w 494328"/>
                <a:gd name="connsiteY22" fmla="*/ 226620 h 324036"/>
                <a:gd name="connsiteX23" fmla="*/ 277525 w 494328"/>
                <a:gd name="connsiteY23" fmla="*/ 226620 h 324036"/>
                <a:gd name="connsiteX24" fmla="*/ 231271 w 494328"/>
                <a:gd name="connsiteY24" fmla="*/ 194833 h 324036"/>
                <a:gd name="connsiteX25" fmla="*/ 263057 w 494328"/>
                <a:gd name="connsiteY25" fmla="*/ 194833 h 324036"/>
                <a:gd name="connsiteX26" fmla="*/ 263057 w 494328"/>
                <a:gd name="connsiteY26" fmla="*/ 226620 h 324036"/>
                <a:gd name="connsiteX27" fmla="*/ 231271 w 494328"/>
                <a:gd name="connsiteY27" fmla="*/ 226620 h 324036"/>
                <a:gd name="connsiteX28" fmla="*/ 185016 w 494328"/>
                <a:gd name="connsiteY28" fmla="*/ 194833 h 324036"/>
                <a:gd name="connsiteX29" fmla="*/ 216803 w 494328"/>
                <a:gd name="connsiteY29" fmla="*/ 194833 h 324036"/>
                <a:gd name="connsiteX30" fmla="*/ 216803 w 494328"/>
                <a:gd name="connsiteY30" fmla="*/ 226620 h 324036"/>
                <a:gd name="connsiteX31" fmla="*/ 185016 w 494328"/>
                <a:gd name="connsiteY31" fmla="*/ 226620 h 324036"/>
                <a:gd name="connsiteX32" fmla="*/ 138762 w 494328"/>
                <a:gd name="connsiteY32" fmla="*/ 194833 h 324036"/>
                <a:gd name="connsiteX33" fmla="*/ 170549 w 494328"/>
                <a:gd name="connsiteY33" fmla="*/ 194833 h 324036"/>
                <a:gd name="connsiteX34" fmla="*/ 170549 w 494328"/>
                <a:gd name="connsiteY34" fmla="*/ 226620 h 324036"/>
                <a:gd name="connsiteX35" fmla="*/ 138762 w 494328"/>
                <a:gd name="connsiteY35" fmla="*/ 226620 h 324036"/>
                <a:gd name="connsiteX36" fmla="*/ 92508 w 494328"/>
                <a:gd name="connsiteY36" fmla="*/ 194833 h 324036"/>
                <a:gd name="connsiteX37" fmla="*/ 124294 w 494328"/>
                <a:gd name="connsiteY37" fmla="*/ 194833 h 324036"/>
                <a:gd name="connsiteX38" fmla="*/ 124294 w 494328"/>
                <a:gd name="connsiteY38" fmla="*/ 226620 h 324036"/>
                <a:gd name="connsiteX39" fmla="*/ 92508 w 494328"/>
                <a:gd name="connsiteY39" fmla="*/ 226620 h 324036"/>
                <a:gd name="connsiteX40" fmla="*/ 46254 w 494328"/>
                <a:gd name="connsiteY40" fmla="*/ 194833 h 324036"/>
                <a:gd name="connsiteX41" fmla="*/ 78040 w 494328"/>
                <a:gd name="connsiteY41" fmla="*/ 194833 h 324036"/>
                <a:gd name="connsiteX42" fmla="*/ 78040 w 494328"/>
                <a:gd name="connsiteY42" fmla="*/ 226620 h 324036"/>
                <a:gd name="connsiteX43" fmla="*/ 46254 w 494328"/>
                <a:gd name="connsiteY43" fmla="*/ 226620 h 324036"/>
                <a:gd name="connsiteX44" fmla="*/ 0 w 494328"/>
                <a:gd name="connsiteY44" fmla="*/ 194833 h 324036"/>
                <a:gd name="connsiteX45" fmla="*/ 31787 w 494328"/>
                <a:gd name="connsiteY45" fmla="*/ 194833 h 324036"/>
                <a:gd name="connsiteX46" fmla="*/ 31787 w 494328"/>
                <a:gd name="connsiteY46" fmla="*/ 226620 h 324036"/>
                <a:gd name="connsiteX47" fmla="*/ 0 w 494328"/>
                <a:gd name="connsiteY47" fmla="*/ 226620 h 324036"/>
                <a:gd name="connsiteX48" fmla="*/ 416287 w 494328"/>
                <a:gd name="connsiteY48" fmla="*/ 170479 h 324036"/>
                <a:gd name="connsiteX49" fmla="*/ 448074 w 494328"/>
                <a:gd name="connsiteY49" fmla="*/ 170479 h 324036"/>
                <a:gd name="connsiteX50" fmla="*/ 448074 w 494328"/>
                <a:gd name="connsiteY50" fmla="*/ 202266 h 324036"/>
                <a:gd name="connsiteX51" fmla="*/ 416287 w 494328"/>
                <a:gd name="connsiteY51" fmla="*/ 202266 h 324036"/>
                <a:gd name="connsiteX52" fmla="*/ 462542 w 494328"/>
                <a:gd name="connsiteY52" fmla="*/ 146125 h 324036"/>
                <a:gd name="connsiteX53" fmla="*/ 494328 w 494328"/>
                <a:gd name="connsiteY53" fmla="*/ 146125 h 324036"/>
                <a:gd name="connsiteX54" fmla="*/ 494328 w 494328"/>
                <a:gd name="connsiteY54" fmla="*/ 177911 h 324036"/>
                <a:gd name="connsiteX55" fmla="*/ 462542 w 494328"/>
                <a:gd name="connsiteY55" fmla="*/ 177911 h 324036"/>
                <a:gd name="connsiteX56" fmla="*/ 370033 w 494328"/>
                <a:gd name="connsiteY56" fmla="*/ 146125 h 324036"/>
                <a:gd name="connsiteX57" fmla="*/ 401820 w 494328"/>
                <a:gd name="connsiteY57" fmla="*/ 146125 h 324036"/>
                <a:gd name="connsiteX58" fmla="*/ 401820 w 494328"/>
                <a:gd name="connsiteY58" fmla="*/ 177911 h 324036"/>
                <a:gd name="connsiteX59" fmla="*/ 370033 w 494328"/>
                <a:gd name="connsiteY59" fmla="*/ 177911 h 324036"/>
                <a:gd name="connsiteX60" fmla="*/ 323779 w 494328"/>
                <a:gd name="connsiteY60" fmla="*/ 146125 h 324036"/>
                <a:gd name="connsiteX61" fmla="*/ 355565 w 494328"/>
                <a:gd name="connsiteY61" fmla="*/ 146125 h 324036"/>
                <a:gd name="connsiteX62" fmla="*/ 355565 w 494328"/>
                <a:gd name="connsiteY62" fmla="*/ 177911 h 324036"/>
                <a:gd name="connsiteX63" fmla="*/ 323779 w 494328"/>
                <a:gd name="connsiteY63" fmla="*/ 177911 h 324036"/>
                <a:gd name="connsiteX64" fmla="*/ 277525 w 494328"/>
                <a:gd name="connsiteY64" fmla="*/ 146125 h 324036"/>
                <a:gd name="connsiteX65" fmla="*/ 309311 w 494328"/>
                <a:gd name="connsiteY65" fmla="*/ 146125 h 324036"/>
                <a:gd name="connsiteX66" fmla="*/ 309311 w 494328"/>
                <a:gd name="connsiteY66" fmla="*/ 177911 h 324036"/>
                <a:gd name="connsiteX67" fmla="*/ 277525 w 494328"/>
                <a:gd name="connsiteY67" fmla="*/ 177911 h 324036"/>
                <a:gd name="connsiteX68" fmla="*/ 231271 w 494328"/>
                <a:gd name="connsiteY68" fmla="*/ 146125 h 324036"/>
                <a:gd name="connsiteX69" fmla="*/ 263057 w 494328"/>
                <a:gd name="connsiteY69" fmla="*/ 146125 h 324036"/>
                <a:gd name="connsiteX70" fmla="*/ 263057 w 494328"/>
                <a:gd name="connsiteY70" fmla="*/ 177911 h 324036"/>
                <a:gd name="connsiteX71" fmla="*/ 231271 w 494328"/>
                <a:gd name="connsiteY71" fmla="*/ 177911 h 324036"/>
                <a:gd name="connsiteX72" fmla="*/ 185016 w 494328"/>
                <a:gd name="connsiteY72" fmla="*/ 146125 h 324036"/>
                <a:gd name="connsiteX73" fmla="*/ 216803 w 494328"/>
                <a:gd name="connsiteY73" fmla="*/ 146125 h 324036"/>
                <a:gd name="connsiteX74" fmla="*/ 216803 w 494328"/>
                <a:gd name="connsiteY74" fmla="*/ 177911 h 324036"/>
                <a:gd name="connsiteX75" fmla="*/ 185016 w 494328"/>
                <a:gd name="connsiteY75" fmla="*/ 177911 h 324036"/>
                <a:gd name="connsiteX76" fmla="*/ 138762 w 494328"/>
                <a:gd name="connsiteY76" fmla="*/ 146125 h 324036"/>
                <a:gd name="connsiteX77" fmla="*/ 170549 w 494328"/>
                <a:gd name="connsiteY77" fmla="*/ 146125 h 324036"/>
                <a:gd name="connsiteX78" fmla="*/ 170549 w 494328"/>
                <a:gd name="connsiteY78" fmla="*/ 177911 h 324036"/>
                <a:gd name="connsiteX79" fmla="*/ 138762 w 494328"/>
                <a:gd name="connsiteY79" fmla="*/ 177911 h 324036"/>
                <a:gd name="connsiteX80" fmla="*/ 92508 w 494328"/>
                <a:gd name="connsiteY80" fmla="*/ 146125 h 324036"/>
                <a:gd name="connsiteX81" fmla="*/ 124294 w 494328"/>
                <a:gd name="connsiteY81" fmla="*/ 146125 h 324036"/>
                <a:gd name="connsiteX82" fmla="*/ 124294 w 494328"/>
                <a:gd name="connsiteY82" fmla="*/ 177911 h 324036"/>
                <a:gd name="connsiteX83" fmla="*/ 92508 w 494328"/>
                <a:gd name="connsiteY83" fmla="*/ 177911 h 324036"/>
                <a:gd name="connsiteX84" fmla="*/ 46254 w 494328"/>
                <a:gd name="connsiteY84" fmla="*/ 146125 h 324036"/>
                <a:gd name="connsiteX85" fmla="*/ 78040 w 494328"/>
                <a:gd name="connsiteY85" fmla="*/ 146125 h 324036"/>
                <a:gd name="connsiteX86" fmla="*/ 78040 w 494328"/>
                <a:gd name="connsiteY86" fmla="*/ 177911 h 324036"/>
                <a:gd name="connsiteX87" fmla="*/ 46254 w 494328"/>
                <a:gd name="connsiteY87" fmla="*/ 177911 h 324036"/>
                <a:gd name="connsiteX88" fmla="*/ 0 w 494328"/>
                <a:gd name="connsiteY88" fmla="*/ 146125 h 324036"/>
                <a:gd name="connsiteX89" fmla="*/ 31787 w 494328"/>
                <a:gd name="connsiteY89" fmla="*/ 146125 h 324036"/>
                <a:gd name="connsiteX90" fmla="*/ 31787 w 494328"/>
                <a:gd name="connsiteY90" fmla="*/ 177911 h 324036"/>
                <a:gd name="connsiteX91" fmla="*/ 0 w 494328"/>
                <a:gd name="connsiteY91" fmla="*/ 177911 h 324036"/>
                <a:gd name="connsiteX92" fmla="*/ 416287 w 494328"/>
                <a:gd name="connsiteY92" fmla="*/ 121771 h 324036"/>
                <a:gd name="connsiteX93" fmla="*/ 448074 w 494328"/>
                <a:gd name="connsiteY93" fmla="*/ 121771 h 324036"/>
                <a:gd name="connsiteX94" fmla="*/ 448074 w 494328"/>
                <a:gd name="connsiteY94" fmla="*/ 153557 h 324036"/>
                <a:gd name="connsiteX95" fmla="*/ 416287 w 494328"/>
                <a:gd name="connsiteY95" fmla="*/ 153557 h 324036"/>
                <a:gd name="connsiteX96" fmla="*/ 370033 w 494328"/>
                <a:gd name="connsiteY96" fmla="*/ 97417 h 324036"/>
                <a:gd name="connsiteX97" fmla="*/ 401820 w 494328"/>
                <a:gd name="connsiteY97" fmla="*/ 97417 h 324036"/>
                <a:gd name="connsiteX98" fmla="*/ 401820 w 494328"/>
                <a:gd name="connsiteY98" fmla="*/ 129203 h 324036"/>
                <a:gd name="connsiteX99" fmla="*/ 370033 w 494328"/>
                <a:gd name="connsiteY99" fmla="*/ 129203 h 324036"/>
                <a:gd name="connsiteX100" fmla="*/ 323779 w 494328"/>
                <a:gd name="connsiteY100" fmla="*/ 97417 h 324036"/>
                <a:gd name="connsiteX101" fmla="*/ 355565 w 494328"/>
                <a:gd name="connsiteY101" fmla="*/ 97417 h 324036"/>
                <a:gd name="connsiteX102" fmla="*/ 355565 w 494328"/>
                <a:gd name="connsiteY102" fmla="*/ 129203 h 324036"/>
                <a:gd name="connsiteX103" fmla="*/ 323779 w 494328"/>
                <a:gd name="connsiteY103" fmla="*/ 129203 h 324036"/>
                <a:gd name="connsiteX104" fmla="*/ 277525 w 494328"/>
                <a:gd name="connsiteY104" fmla="*/ 97417 h 324036"/>
                <a:gd name="connsiteX105" fmla="*/ 309311 w 494328"/>
                <a:gd name="connsiteY105" fmla="*/ 97417 h 324036"/>
                <a:gd name="connsiteX106" fmla="*/ 309311 w 494328"/>
                <a:gd name="connsiteY106" fmla="*/ 129203 h 324036"/>
                <a:gd name="connsiteX107" fmla="*/ 277525 w 494328"/>
                <a:gd name="connsiteY107" fmla="*/ 129203 h 324036"/>
                <a:gd name="connsiteX108" fmla="*/ 231271 w 494328"/>
                <a:gd name="connsiteY108" fmla="*/ 97417 h 324036"/>
                <a:gd name="connsiteX109" fmla="*/ 263057 w 494328"/>
                <a:gd name="connsiteY109" fmla="*/ 97417 h 324036"/>
                <a:gd name="connsiteX110" fmla="*/ 263057 w 494328"/>
                <a:gd name="connsiteY110" fmla="*/ 129203 h 324036"/>
                <a:gd name="connsiteX111" fmla="*/ 231271 w 494328"/>
                <a:gd name="connsiteY111" fmla="*/ 129203 h 324036"/>
                <a:gd name="connsiteX112" fmla="*/ 185016 w 494328"/>
                <a:gd name="connsiteY112" fmla="*/ 97417 h 324036"/>
                <a:gd name="connsiteX113" fmla="*/ 216803 w 494328"/>
                <a:gd name="connsiteY113" fmla="*/ 97417 h 324036"/>
                <a:gd name="connsiteX114" fmla="*/ 216803 w 494328"/>
                <a:gd name="connsiteY114" fmla="*/ 129203 h 324036"/>
                <a:gd name="connsiteX115" fmla="*/ 185016 w 494328"/>
                <a:gd name="connsiteY115" fmla="*/ 129203 h 324036"/>
                <a:gd name="connsiteX116" fmla="*/ 138762 w 494328"/>
                <a:gd name="connsiteY116" fmla="*/ 97417 h 324036"/>
                <a:gd name="connsiteX117" fmla="*/ 170549 w 494328"/>
                <a:gd name="connsiteY117" fmla="*/ 97417 h 324036"/>
                <a:gd name="connsiteX118" fmla="*/ 170549 w 494328"/>
                <a:gd name="connsiteY118" fmla="*/ 129203 h 324036"/>
                <a:gd name="connsiteX119" fmla="*/ 138762 w 494328"/>
                <a:gd name="connsiteY119" fmla="*/ 129203 h 324036"/>
                <a:gd name="connsiteX120" fmla="*/ 92508 w 494328"/>
                <a:gd name="connsiteY120" fmla="*/ 97417 h 324036"/>
                <a:gd name="connsiteX121" fmla="*/ 124294 w 494328"/>
                <a:gd name="connsiteY121" fmla="*/ 97417 h 324036"/>
                <a:gd name="connsiteX122" fmla="*/ 124294 w 494328"/>
                <a:gd name="connsiteY122" fmla="*/ 129203 h 324036"/>
                <a:gd name="connsiteX123" fmla="*/ 92508 w 494328"/>
                <a:gd name="connsiteY123" fmla="*/ 129203 h 324036"/>
                <a:gd name="connsiteX124" fmla="*/ 46254 w 494328"/>
                <a:gd name="connsiteY124" fmla="*/ 97417 h 324036"/>
                <a:gd name="connsiteX125" fmla="*/ 78040 w 494328"/>
                <a:gd name="connsiteY125" fmla="*/ 97417 h 324036"/>
                <a:gd name="connsiteX126" fmla="*/ 78040 w 494328"/>
                <a:gd name="connsiteY126" fmla="*/ 129203 h 324036"/>
                <a:gd name="connsiteX127" fmla="*/ 46254 w 494328"/>
                <a:gd name="connsiteY127" fmla="*/ 129203 h 324036"/>
                <a:gd name="connsiteX128" fmla="*/ 0 w 494328"/>
                <a:gd name="connsiteY128" fmla="*/ 97417 h 324036"/>
                <a:gd name="connsiteX129" fmla="*/ 31787 w 494328"/>
                <a:gd name="connsiteY129" fmla="*/ 97417 h 324036"/>
                <a:gd name="connsiteX130" fmla="*/ 31787 w 494328"/>
                <a:gd name="connsiteY130" fmla="*/ 129203 h 324036"/>
                <a:gd name="connsiteX131" fmla="*/ 0 w 494328"/>
                <a:gd name="connsiteY131" fmla="*/ 129203 h 324036"/>
                <a:gd name="connsiteX132" fmla="*/ 323779 w 494328"/>
                <a:gd name="connsiteY132" fmla="*/ 48708 h 324036"/>
                <a:gd name="connsiteX133" fmla="*/ 355565 w 494328"/>
                <a:gd name="connsiteY133" fmla="*/ 48708 h 324036"/>
                <a:gd name="connsiteX134" fmla="*/ 355565 w 494328"/>
                <a:gd name="connsiteY134" fmla="*/ 80495 h 324036"/>
                <a:gd name="connsiteX135" fmla="*/ 323779 w 494328"/>
                <a:gd name="connsiteY135" fmla="*/ 80495 h 324036"/>
                <a:gd name="connsiteX136" fmla="*/ 277525 w 494328"/>
                <a:gd name="connsiteY136" fmla="*/ 48708 h 324036"/>
                <a:gd name="connsiteX137" fmla="*/ 309311 w 494328"/>
                <a:gd name="connsiteY137" fmla="*/ 48708 h 324036"/>
                <a:gd name="connsiteX138" fmla="*/ 309311 w 494328"/>
                <a:gd name="connsiteY138" fmla="*/ 80495 h 324036"/>
                <a:gd name="connsiteX139" fmla="*/ 277525 w 494328"/>
                <a:gd name="connsiteY139" fmla="*/ 80495 h 324036"/>
                <a:gd name="connsiteX140" fmla="*/ 277525 w 494328"/>
                <a:gd name="connsiteY140" fmla="*/ 0 h 324036"/>
                <a:gd name="connsiteX141" fmla="*/ 309311 w 494328"/>
                <a:gd name="connsiteY141" fmla="*/ 0 h 324036"/>
                <a:gd name="connsiteX142" fmla="*/ 309311 w 494328"/>
                <a:gd name="connsiteY142" fmla="*/ 31787 h 324036"/>
                <a:gd name="connsiteX143" fmla="*/ 277525 w 494328"/>
                <a:gd name="connsiteY143" fmla="*/ 31787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94328" h="324036">
                  <a:moveTo>
                    <a:pt x="277525" y="292250"/>
                  </a:moveTo>
                  <a:lnTo>
                    <a:pt x="309311" y="292250"/>
                  </a:lnTo>
                  <a:lnTo>
                    <a:pt x="309311" y="324036"/>
                  </a:lnTo>
                  <a:lnTo>
                    <a:pt x="277525" y="324036"/>
                  </a:lnTo>
                  <a:close/>
                  <a:moveTo>
                    <a:pt x="323779" y="243541"/>
                  </a:moveTo>
                  <a:lnTo>
                    <a:pt x="355565" y="243541"/>
                  </a:lnTo>
                  <a:lnTo>
                    <a:pt x="355565" y="275328"/>
                  </a:lnTo>
                  <a:lnTo>
                    <a:pt x="323779" y="275328"/>
                  </a:lnTo>
                  <a:close/>
                  <a:moveTo>
                    <a:pt x="277525" y="243541"/>
                  </a:moveTo>
                  <a:lnTo>
                    <a:pt x="309311" y="243541"/>
                  </a:lnTo>
                  <a:lnTo>
                    <a:pt x="309311" y="275328"/>
                  </a:lnTo>
                  <a:lnTo>
                    <a:pt x="277525" y="275328"/>
                  </a:lnTo>
                  <a:close/>
                  <a:moveTo>
                    <a:pt x="370033" y="194833"/>
                  </a:moveTo>
                  <a:lnTo>
                    <a:pt x="401820" y="194833"/>
                  </a:lnTo>
                  <a:lnTo>
                    <a:pt x="401820" y="226620"/>
                  </a:lnTo>
                  <a:lnTo>
                    <a:pt x="370033" y="226620"/>
                  </a:lnTo>
                  <a:close/>
                  <a:moveTo>
                    <a:pt x="323779" y="194833"/>
                  </a:moveTo>
                  <a:lnTo>
                    <a:pt x="355565" y="194833"/>
                  </a:lnTo>
                  <a:lnTo>
                    <a:pt x="355565" y="226620"/>
                  </a:lnTo>
                  <a:lnTo>
                    <a:pt x="323779" y="226620"/>
                  </a:lnTo>
                  <a:close/>
                  <a:moveTo>
                    <a:pt x="277525" y="194833"/>
                  </a:moveTo>
                  <a:lnTo>
                    <a:pt x="309311" y="194833"/>
                  </a:lnTo>
                  <a:lnTo>
                    <a:pt x="309311" y="226620"/>
                  </a:lnTo>
                  <a:lnTo>
                    <a:pt x="277525" y="226620"/>
                  </a:lnTo>
                  <a:close/>
                  <a:moveTo>
                    <a:pt x="231271" y="194833"/>
                  </a:moveTo>
                  <a:lnTo>
                    <a:pt x="263057" y="194833"/>
                  </a:lnTo>
                  <a:lnTo>
                    <a:pt x="263057" y="226620"/>
                  </a:lnTo>
                  <a:lnTo>
                    <a:pt x="231271" y="226620"/>
                  </a:lnTo>
                  <a:close/>
                  <a:moveTo>
                    <a:pt x="185016" y="194833"/>
                  </a:moveTo>
                  <a:lnTo>
                    <a:pt x="216803" y="194833"/>
                  </a:lnTo>
                  <a:lnTo>
                    <a:pt x="216803" y="226620"/>
                  </a:lnTo>
                  <a:lnTo>
                    <a:pt x="185016" y="226620"/>
                  </a:lnTo>
                  <a:close/>
                  <a:moveTo>
                    <a:pt x="138762" y="194833"/>
                  </a:moveTo>
                  <a:lnTo>
                    <a:pt x="170549" y="194833"/>
                  </a:lnTo>
                  <a:lnTo>
                    <a:pt x="170549" y="226620"/>
                  </a:lnTo>
                  <a:lnTo>
                    <a:pt x="138762" y="226620"/>
                  </a:lnTo>
                  <a:close/>
                  <a:moveTo>
                    <a:pt x="92508" y="194833"/>
                  </a:moveTo>
                  <a:lnTo>
                    <a:pt x="124294" y="194833"/>
                  </a:lnTo>
                  <a:lnTo>
                    <a:pt x="124294" y="226620"/>
                  </a:lnTo>
                  <a:lnTo>
                    <a:pt x="92508" y="226620"/>
                  </a:lnTo>
                  <a:close/>
                  <a:moveTo>
                    <a:pt x="46254" y="194833"/>
                  </a:moveTo>
                  <a:lnTo>
                    <a:pt x="78040" y="194833"/>
                  </a:lnTo>
                  <a:lnTo>
                    <a:pt x="78040" y="226620"/>
                  </a:lnTo>
                  <a:lnTo>
                    <a:pt x="46254" y="226620"/>
                  </a:lnTo>
                  <a:close/>
                  <a:moveTo>
                    <a:pt x="0" y="194833"/>
                  </a:moveTo>
                  <a:lnTo>
                    <a:pt x="31787" y="194833"/>
                  </a:lnTo>
                  <a:lnTo>
                    <a:pt x="31787" y="226620"/>
                  </a:lnTo>
                  <a:lnTo>
                    <a:pt x="0" y="226620"/>
                  </a:lnTo>
                  <a:close/>
                  <a:moveTo>
                    <a:pt x="416287" y="170479"/>
                  </a:moveTo>
                  <a:lnTo>
                    <a:pt x="448074" y="170479"/>
                  </a:lnTo>
                  <a:lnTo>
                    <a:pt x="448074" y="202266"/>
                  </a:lnTo>
                  <a:lnTo>
                    <a:pt x="416287" y="202266"/>
                  </a:lnTo>
                  <a:close/>
                  <a:moveTo>
                    <a:pt x="462542" y="146125"/>
                  </a:moveTo>
                  <a:lnTo>
                    <a:pt x="494328" y="146125"/>
                  </a:lnTo>
                  <a:lnTo>
                    <a:pt x="494328" y="177911"/>
                  </a:lnTo>
                  <a:lnTo>
                    <a:pt x="462542" y="177911"/>
                  </a:lnTo>
                  <a:close/>
                  <a:moveTo>
                    <a:pt x="370033" y="146125"/>
                  </a:moveTo>
                  <a:lnTo>
                    <a:pt x="401820" y="146125"/>
                  </a:lnTo>
                  <a:lnTo>
                    <a:pt x="401820" y="177911"/>
                  </a:lnTo>
                  <a:lnTo>
                    <a:pt x="370033" y="177911"/>
                  </a:lnTo>
                  <a:close/>
                  <a:moveTo>
                    <a:pt x="323779" y="146125"/>
                  </a:moveTo>
                  <a:lnTo>
                    <a:pt x="355565" y="146125"/>
                  </a:lnTo>
                  <a:lnTo>
                    <a:pt x="355565" y="177911"/>
                  </a:lnTo>
                  <a:lnTo>
                    <a:pt x="323779" y="177911"/>
                  </a:lnTo>
                  <a:close/>
                  <a:moveTo>
                    <a:pt x="277525" y="146125"/>
                  </a:moveTo>
                  <a:lnTo>
                    <a:pt x="309311" y="146125"/>
                  </a:lnTo>
                  <a:lnTo>
                    <a:pt x="309311" y="177911"/>
                  </a:lnTo>
                  <a:lnTo>
                    <a:pt x="277525" y="177911"/>
                  </a:lnTo>
                  <a:close/>
                  <a:moveTo>
                    <a:pt x="231271" y="146125"/>
                  </a:moveTo>
                  <a:lnTo>
                    <a:pt x="263057" y="146125"/>
                  </a:lnTo>
                  <a:lnTo>
                    <a:pt x="263057" y="177911"/>
                  </a:lnTo>
                  <a:lnTo>
                    <a:pt x="231271" y="177911"/>
                  </a:lnTo>
                  <a:close/>
                  <a:moveTo>
                    <a:pt x="185016" y="146125"/>
                  </a:moveTo>
                  <a:lnTo>
                    <a:pt x="216803" y="146125"/>
                  </a:lnTo>
                  <a:lnTo>
                    <a:pt x="216803" y="177911"/>
                  </a:lnTo>
                  <a:lnTo>
                    <a:pt x="185016" y="177911"/>
                  </a:lnTo>
                  <a:close/>
                  <a:moveTo>
                    <a:pt x="138762" y="146125"/>
                  </a:moveTo>
                  <a:lnTo>
                    <a:pt x="170549" y="146125"/>
                  </a:lnTo>
                  <a:lnTo>
                    <a:pt x="170549" y="177911"/>
                  </a:lnTo>
                  <a:lnTo>
                    <a:pt x="138762" y="177911"/>
                  </a:lnTo>
                  <a:close/>
                  <a:moveTo>
                    <a:pt x="92508" y="146125"/>
                  </a:moveTo>
                  <a:lnTo>
                    <a:pt x="124294" y="146125"/>
                  </a:lnTo>
                  <a:lnTo>
                    <a:pt x="124294" y="177911"/>
                  </a:lnTo>
                  <a:lnTo>
                    <a:pt x="92508" y="177911"/>
                  </a:lnTo>
                  <a:close/>
                  <a:moveTo>
                    <a:pt x="46254" y="146125"/>
                  </a:moveTo>
                  <a:lnTo>
                    <a:pt x="78040" y="146125"/>
                  </a:lnTo>
                  <a:lnTo>
                    <a:pt x="78040" y="177911"/>
                  </a:lnTo>
                  <a:lnTo>
                    <a:pt x="46254" y="177911"/>
                  </a:lnTo>
                  <a:close/>
                  <a:moveTo>
                    <a:pt x="0" y="146125"/>
                  </a:moveTo>
                  <a:lnTo>
                    <a:pt x="31787" y="146125"/>
                  </a:lnTo>
                  <a:lnTo>
                    <a:pt x="31787" y="177911"/>
                  </a:lnTo>
                  <a:lnTo>
                    <a:pt x="0" y="177911"/>
                  </a:lnTo>
                  <a:close/>
                  <a:moveTo>
                    <a:pt x="416287" y="121771"/>
                  </a:moveTo>
                  <a:lnTo>
                    <a:pt x="448074" y="121771"/>
                  </a:lnTo>
                  <a:lnTo>
                    <a:pt x="448074" y="153557"/>
                  </a:lnTo>
                  <a:lnTo>
                    <a:pt x="416287" y="153557"/>
                  </a:lnTo>
                  <a:close/>
                  <a:moveTo>
                    <a:pt x="370033" y="97417"/>
                  </a:moveTo>
                  <a:lnTo>
                    <a:pt x="401820" y="97417"/>
                  </a:lnTo>
                  <a:lnTo>
                    <a:pt x="401820" y="129203"/>
                  </a:lnTo>
                  <a:lnTo>
                    <a:pt x="370033" y="129203"/>
                  </a:lnTo>
                  <a:close/>
                  <a:moveTo>
                    <a:pt x="323779" y="97417"/>
                  </a:moveTo>
                  <a:lnTo>
                    <a:pt x="355565" y="97417"/>
                  </a:lnTo>
                  <a:lnTo>
                    <a:pt x="355565" y="129203"/>
                  </a:lnTo>
                  <a:lnTo>
                    <a:pt x="323779" y="129203"/>
                  </a:lnTo>
                  <a:close/>
                  <a:moveTo>
                    <a:pt x="277525" y="97417"/>
                  </a:moveTo>
                  <a:lnTo>
                    <a:pt x="309311" y="97417"/>
                  </a:lnTo>
                  <a:lnTo>
                    <a:pt x="309311" y="129203"/>
                  </a:lnTo>
                  <a:lnTo>
                    <a:pt x="277525" y="129203"/>
                  </a:lnTo>
                  <a:close/>
                  <a:moveTo>
                    <a:pt x="231271" y="97417"/>
                  </a:moveTo>
                  <a:lnTo>
                    <a:pt x="263057" y="97417"/>
                  </a:lnTo>
                  <a:lnTo>
                    <a:pt x="263057" y="129203"/>
                  </a:lnTo>
                  <a:lnTo>
                    <a:pt x="231271" y="129203"/>
                  </a:lnTo>
                  <a:close/>
                  <a:moveTo>
                    <a:pt x="185016" y="97417"/>
                  </a:moveTo>
                  <a:lnTo>
                    <a:pt x="216803" y="97417"/>
                  </a:lnTo>
                  <a:lnTo>
                    <a:pt x="216803" y="129203"/>
                  </a:lnTo>
                  <a:lnTo>
                    <a:pt x="185016" y="129203"/>
                  </a:lnTo>
                  <a:close/>
                  <a:moveTo>
                    <a:pt x="138762" y="97417"/>
                  </a:moveTo>
                  <a:lnTo>
                    <a:pt x="170549" y="97417"/>
                  </a:lnTo>
                  <a:lnTo>
                    <a:pt x="170549" y="129203"/>
                  </a:lnTo>
                  <a:lnTo>
                    <a:pt x="138762" y="129203"/>
                  </a:lnTo>
                  <a:close/>
                  <a:moveTo>
                    <a:pt x="92508" y="97417"/>
                  </a:moveTo>
                  <a:lnTo>
                    <a:pt x="124294" y="97417"/>
                  </a:lnTo>
                  <a:lnTo>
                    <a:pt x="124294" y="129203"/>
                  </a:lnTo>
                  <a:lnTo>
                    <a:pt x="92508" y="129203"/>
                  </a:lnTo>
                  <a:close/>
                  <a:moveTo>
                    <a:pt x="46254" y="97417"/>
                  </a:moveTo>
                  <a:lnTo>
                    <a:pt x="78040" y="97417"/>
                  </a:lnTo>
                  <a:lnTo>
                    <a:pt x="78040" y="129203"/>
                  </a:lnTo>
                  <a:lnTo>
                    <a:pt x="46254" y="129203"/>
                  </a:lnTo>
                  <a:close/>
                  <a:moveTo>
                    <a:pt x="0" y="97417"/>
                  </a:moveTo>
                  <a:lnTo>
                    <a:pt x="31787" y="97417"/>
                  </a:lnTo>
                  <a:lnTo>
                    <a:pt x="31787" y="129203"/>
                  </a:lnTo>
                  <a:lnTo>
                    <a:pt x="0" y="129203"/>
                  </a:lnTo>
                  <a:close/>
                  <a:moveTo>
                    <a:pt x="323779" y="48708"/>
                  </a:moveTo>
                  <a:lnTo>
                    <a:pt x="355565" y="48708"/>
                  </a:lnTo>
                  <a:lnTo>
                    <a:pt x="355565" y="80495"/>
                  </a:lnTo>
                  <a:lnTo>
                    <a:pt x="323779" y="80495"/>
                  </a:lnTo>
                  <a:close/>
                  <a:moveTo>
                    <a:pt x="277525" y="48708"/>
                  </a:moveTo>
                  <a:lnTo>
                    <a:pt x="309311" y="48708"/>
                  </a:lnTo>
                  <a:lnTo>
                    <a:pt x="309311" y="80495"/>
                  </a:lnTo>
                  <a:lnTo>
                    <a:pt x="277525" y="80495"/>
                  </a:lnTo>
                  <a:close/>
                  <a:moveTo>
                    <a:pt x="277525" y="0"/>
                  </a:moveTo>
                  <a:lnTo>
                    <a:pt x="309311" y="0"/>
                  </a:lnTo>
                  <a:lnTo>
                    <a:pt x="309311" y="31787"/>
                  </a:lnTo>
                  <a:lnTo>
                    <a:pt x="277525" y="31787"/>
                  </a:lnTo>
                  <a:close/>
                </a:path>
              </a:pathLst>
            </a:custGeom>
            <a:solidFill>
              <a:srgbClr val="83C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923" y="9150"/>
              <a:ext cx="8688" cy="158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第三步，进入报名页面后，按要求进入下一步：</a:t>
              </a:r>
            </a:p>
            <a:p>
              <a:pPr algn="l"/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确认购买信息</a:t>
              </a:r>
              <a:r>
                <a:rPr lang="en-US" alt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——</a:t>
              </a:r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会议费用支付</a:t>
              </a:r>
              <a:r>
                <a:rPr lang="en-US" alt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——</a:t>
              </a:r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报名成功</a:t>
              </a:r>
            </a:p>
            <a:p>
              <a:pPr algn="l"/>
              <a:endParaRPr lang="zh-CN" altLang="en-US" sz="20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5815" y="2785110"/>
            <a:ext cx="9828530" cy="1524000"/>
          </a:xfrm>
          <a:prstGeom prst="rect">
            <a:avLst/>
          </a:prstGeom>
        </p:spPr>
      </p:pic>
      <p:sp>
        <p:nvSpPr>
          <p:cNvPr id="13" name=" 162"/>
          <p:cNvSpPr/>
          <p:nvPr/>
        </p:nvSpPr>
        <p:spPr>
          <a:xfrm rot="5400000">
            <a:off x="7168515" y="4306570"/>
            <a:ext cx="777875" cy="476250"/>
          </a:xfrm>
          <a:custGeom>
            <a:avLst/>
            <a:gdLst>
              <a:gd name="connsiteX0" fmla="*/ 277525 w 494328"/>
              <a:gd name="connsiteY0" fmla="*/ 292250 h 324036"/>
              <a:gd name="connsiteX1" fmla="*/ 309311 w 494328"/>
              <a:gd name="connsiteY1" fmla="*/ 292250 h 324036"/>
              <a:gd name="connsiteX2" fmla="*/ 309311 w 494328"/>
              <a:gd name="connsiteY2" fmla="*/ 324036 h 324036"/>
              <a:gd name="connsiteX3" fmla="*/ 277525 w 494328"/>
              <a:gd name="connsiteY3" fmla="*/ 324036 h 324036"/>
              <a:gd name="connsiteX4" fmla="*/ 323779 w 494328"/>
              <a:gd name="connsiteY4" fmla="*/ 243541 h 324036"/>
              <a:gd name="connsiteX5" fmla="*/ 355565 w 494328"/>
              <a:gd name="connsiteY5" fmla="*/ 243541 h 324036"/>
              <a:gd name="connsiteX6" fmla="*/ 355565 w 494328"/>
              <a:gd name="connsiteY6" fmla="*/ 275328 h 324036"/>
              <a:gd name="connsiteX7" fmla="*/ 323779 w 494328"/>
              <a:gd name="connsiteY7" fmla="*/ 275328 h 324036"/>
              <a:gd name="connsiteX8" fmla="*/ 277525 w 494328"/>
              <a:gd name="connsiteY8" fmla="*/ 243541 h 324036"/>
              <a:gd name="connsiteX9" fmla="*/ 309311 w 494328"/>
              <a:gd name="connsiteY9" fmla="*/ 243541 h 324036"/>
              <a:gd name="connsiteX10" fmla="*/ 309311 w 494328"/>
              <a:gd name="connsiteY10" fmla="*/ 275328 h 324036"/>
              <a:gd name="connsiteX11" fmla="*/ 277525 w 494328"/>
              <a:gd name="connsiteY11" fmla="*/ 275328 h 324036"/>
              <a:gd name="connsiteX12" fmla="*/ 370033 w 494328"/>
              <a:gd name="connsiteY12" fmla="*/ 194833 h 324036"/>
              <a:gd name="connsiteX13" fmla="*/ 401820 w 494328"/>
              <a:gd name="connsiteY13" fmla="*/ 194833 h 324036"/>
              <a:gd name="connsiteX14" fmla="*/ 401820 w 494328"/>
              <a:gd name="connsiteY14" fmla="*/ 226620 h 324036"/>
              <a:gd name="connsiteX15" fmla="*/ 370033 w 494328"/>
              <a:gd name="connsiteY15" fmla="*/ 226620 h 324036"/>
              <a:gd name="connsiteX16" fmla="*/ 323779 w 494328"/>
              <a:gd name="connsiteY16" fmla="*/ 194833 h 324036"/>
              <a:gd name="connsiteX17" fmla="*/ 355565 w 494328"/>
              <a:gd name="connsiteY17" fmla="*/ 194833 h 324036"/>
              <a:gd name="connsiteX18" fmla="*/ 355565 w 494328"/>
              <a:gd name="connsiteY18" fmla="*/ 226620 h 324036"/>
              <a:gd name="connsiteX19" fmla="*/ 323779 w 494328"/>
              <a:gd name="connsiteY19" fmla="*/ 226620 h 324036"/>
              <a:gd name="connsiteX20" fmla="*/ 277525 w 494328"/>
              <a:gd name="connsiteY20" fmla="*/ 194833 h 324036"/>
              <a:gd name="connsiteX21" fmla="*/ 309311 w 494328"/>
              <a:gd name="connsiteY21" fmla="*/ 194833 h 324036"/>
              <a:gd name="connsiteX22" fmla="*/ 309311 w 494328"/>
              <a:gd name="connsiteY22" fmla="*/ 226620 h 324036"/>
              <a:gd name="connsiteX23" fmla="*/ 277525 w 494328"/>
              <a:gd name="connsiteY23" fmla="*/ 226620 h 324036"/>
              <a:gd name="connsiteX24" fmla="*/ 231271 w 494328"/>
              <a:gd name="connsiteY24" fmla="*/ 194833 h 324036"/>
              <a:gd name="connsiteX25" fmla="*/ 263057 w 494328"/>
              <a:gd name="connsiteY25" fmla="*/ 194833 h 324036"/>
              <a:gd name="connsiteX26" fmla="*/ 263057 w 494328"/>
              <a:gd name="connsiteY26" fmla="*/ 226620 h 324036"/>
              <a:gd name="connsiteX27" fmla="*/ 231271 w 494328"/>
              <a:gd name="connsiteY27" fmla="*/ 226620 h 324036"/>
              <a:gd name="connsiteX28" fmla="*/ 185016 w 494328"/>
              <a:gd name="connsiteY28" fmla="*/ 194833 h 324036"/>
              <a:gd name="connsiteX29" fmla="*/ 216803 w 494328"/>
              <a:gd name="connsiteY29" fmla="*/ 194833 h 324036"/>
              <a:gd name="connsiteX30" fmla="*/ 216803 w 494328"/>
              <a:gd name="connsiteY30" fmla="*/ 226620 h 324036"/>
              <a:gd name="connsiteX31" fmla="*/ 185016 w 494328"/>
              <a:gd name="connsiteY31" fmla="*/ 226620 h 324036"/>
              <a:gd name="connsiteX32" fmla="*/ 138762 w 494328"/>
              <a:gd name="connsiteY32" fmla="*/ 194833 h 324036"/>
              <a:gd name="connsiteX33" fmla="*/ 170549 w 494328"/>
              <a:gd name="connsiteY33" fmla="*/ 194833 h 324036"/>
              <a:gd name="connsiteX34" fmla="*/ 170549 w 494328"/>
              <a:gd name="connsiteY34" fmla="*/ 226620 h 324036"/>
              <a:gd name="connsiteX35" fmla="*/ 138762 w 494328"/>
              <a:gd name="connsiteY35" fmla="*/ 226620 h 324036"/>
              <a:gd name="connsiteX36" fmla="*/ 92508 w 494328"/>
              <a:gd name="connsiteY36" fmla="*/ 194833 h 324036"/>
              <a:gd name="connsiteX37" fmla="*/ 124294 w 494328"/>
              <a:gd name="connsiteY37" fmla="*/ 194833 h 324036"/>
              <a:gd name="connsiteX38" fmla="*/ 124294 w 494328"/>
              <a:gd name="connsiteY38" fmla="*/ 226620 h 324036"/>
              <a:gd name="connsiteX39" fmla="*/ 92508 w 494328"/>
              <a:gd name="connsiteY39" fmla="*/ 226620 h 324036"/>
              <a:gd name="connsiteX40" fmla="*/ 46254 w 494328"/>
              <a:gd name="connsiteY40" fmla="*/ 194833 h 324036"/>
              <a:gd name="connsiteX41" fmla="*/ 78040 w 494328"/>
              <a:gd name="connsiteY41" fmla="*/ 194833 h 324036"/>
              <a:gd name="connsiteX42" fmla="*/ 78040 w 494328"/>
              <a:gd name="connsiteY42" fmla="*/ 226620 h 324036"/>
              <a:gd name="connsiteX43" fmla="*/ 46254 w 494328"/>
              <a:gd name="connsiteY43" fmla="*/ 226620 h 324036"/>
              <a:gd name="connsiteX44" fmla="*/ 0 w 494328"/>
              <a:gd name="connsiteY44" fmla="*/ 194833 h 324036"/>
              <a:gd name="connsiteX45" fmla="*/ 31787 w 494328"/>
              <a:gd name="connsiteY45" fmla="*/ 194833 h 324036"/>
              <a:gd name="connsiteX46" fmla="*/ 31787 w 494328"/>
              <a:gd name="connsiteY46" fmla="*/ 226620 h 324036"/>
              <a:gd name="connsiteX47" fmla="*/ 0 w 494328"/>
              <a:gd name="connsiteY47" fmla="*/ 226620 h 324036"/>
              <a:gd name="connsiteX48" fmla="*/ 416287 w 494328"/>
              <a:gd name="connsiteY48" fmla="*/ 170479 h 324036"/>
              <a:gd name="connsiteX49" fmla="*/ 448074 w 494328"/>
              <a:gd name="connsiteY49" fmla="*/ 170479 h 324036"/>
              <a:gd name="connsiteX50" fmla="*/ 448074 w 494328"/>
              <a:gd name="connsiteY50" fmla="*/ 202266 h 324036"/>
              <a:gd name="connsiteX51" fmla="*/ 416287 w 494328"/>
              <a:gd name="connsiteY51" fmla="*/ 202266 h 324036"/>
              <a:gd name="connsiteX52" fmla="*/ 462542 w 494328"/>
              <a:gd name="connsiteY52" fmla="*/ 146125 h 324036"/>
              <a:gd name="connsiteX53" fmla="*/ 494328 w 494328"/>
              <a:gd name="connsiteY53" fmla="*/ 146125 h 324036"/>
              <a:gd name="connsiteX54" fmla="*/ 494328 w 494328"/>
              <a:gd name="connsiteY54" fmla="*/ 177911 h 324036"/>
              <a:gd name="connsiteX55" fmla="*/ 462542 w 494328"/>
              <a:gd name="connsiteY55" fmla="*/ 177911 h 324036"/>
              <a:gd name="connsiteX56" fmla="*/ 370033 w 494328"/>
              <a:gd name="connsiteY56" fmla="*/ 146125 h 324036"/>
              <a:gd name="connsiteX57" fmla="*/ 401820 w 494328"/>
              <a:gd name="connsiteY57" fmla="*/ 146125 h 324036"/>
              <a:gd name="connsiteX58" fmla="*/ 401820 w 494328"/>
              <a:gd name="connsiteY58" fmla="*/ 177911 h 324036"/>
              <a:gd name="connsiteX59" fmla="*/ 370033 w 494328"/>
              <a:gd name="connsiteY59" fmla="*/ 177911 h 324036"/>
              <a:gd name="connsiteX60" fmla="*/ 323779 w 494328"/>
              <a:gd name="connsiteY60" fmla="*/ 146125 h 324036"/>
              <a:gd name="connsiteX61" fmla="*/ 355565 w 494328"/>
              <a:gd name="connsiteY61" fmla="*/ 146125 h 324036"/>
              <a:gd name="connsiteX62" fmla="*/ 355565 w 494328"/>
              <a:gd name="connsiteY62" fmla="*/ 177911 h 324036"/>
              <a:gd name="connsiteX63" fmla="*/ 323779 w 494328"/>
              <a:gd name="connsiteY63" fmla="*/ 177911 h 324036"/>
              <a:gd name="connsiteX64" fmla="*/ 277525 w 494328"/>
              <a:gd name="connsiteY64" fmla="*/ 146125 h 324036"/>
              <a:gd name="connsiteX65" fmla="*/ 309311 w 494328"/>
              <a:gd name="connsiteY65" fmla="*/ 146125 h 324036"/>
              <a:gd name="connsiteX66" fmla="*/ 309311 w 494328"/>
              <a:gd name="connsiteY66" fmla="*/ 177911 h 324036"/>
              <a:gd name="connsiteX67" fmla="*/ 277525 w 494328"/>
              <a:gd name="connsiteY67" fmla="*/ 177911 h 324036"/>
              <a:gd name="connsiteX68" fmla="*/ 231271 w 494328"/>
              <a:gd name="connsiteY68" fmla="*/ 146125 h 324036"/>
              <a:gd name="connsiteX69" fmla="*/ 263057 w 494328"/>
              <a:gd name="connsiteY69" fmla="*/ 146125 h 324036"/>
              <a:gd name="connsiteX70" fmla="*/ 263057 w 494328"/>
              <a:gd name="connsiteY70" fmla="*/ 177911 h 324036"/>
              <a:gd name="connsiteX71" fmla="*/ 231271 w 494328"/>
              <a:gd name="connsiteY71" fmla="*/ 177911 h 324036"/>
              <a:gd name="connsiteX72" fmla="*/ 185016 w 494328"/>
              <a:gd name="connsiteY72" fmla="*/ 146125 h 324036"/>
              <a:gd name="connsiteX73" fmla="*/ 216803 w 494328"/>
              <a:gd name="connsiteY73" fmla="*/ 146125 h 324036"/>
              <a:gd name="connsiteX74" fmla="*/ 216803 w 494328"/>
              <a:gd name="connsiteY74" fmla="*/ 177911 h 324036"/>
              <a:gd name="connsiteX75" fmla="*/ 185016 w 494328"/>
              <a:gd name="connsiteY75" fmla="*/ 177911 h 324036"/>
              <a:gd name="connsiteX76" fmla="*/ 138762 w 494328"/>
              <a:gd name="connsiteY76" fmla="*/ 146125 h 324036"/>
              <a:gd name="connsiteX77" fmla="*/ 170549 w 494328"/>
              <a:gd name="connsiteY77" fmla="*/ 146125 h 324036"/>
              <a:gd name="connsiteX78" fmla="*/ 170549 w 494328"/>
              <a:gd name="connsiteY78" fmla="*/ 177911 h 324036"/>
              <a:gd name="connsiteX79" fmla="*/ 138762 w 494328"/>
              <a:gd name="connsiteY79" fmla="*/ 177911 h 324036"/>
              <a:gd name="connsiteX80" fmla="*/ 92508 w 494328"/>
              <a:gd name="connsiteY80" fmla="*/ 146125 h 324036"/>
              <a:gd name="connsiteX81" fmla="*/ 124294 w 494328"/>
              <a:gd name="connsiteY81" fmla="*/ 146125 h 324036"/>
              <a:gd name="connsiteX82" fmla="*/ 124294 w 494328"/>
              <a:gd name="connsiteY82" fmla="*/ 177911 h 324036"/>
              <a:gd name="connsiteX83" fmla="*/ 92508 w 494328"/>
              <a:gd name="connsiteY83" fmla="*/ 177911 h 324036"/>
              <a:gd name="connsiteX84" fmla="*/ 46254 w 494328"/>
              <a:gd name="connsiteY84" fmla="*/ 146125 h 324036"/>
              <a:gd name="connsiteX85" fmla="*/ 78040 w 494328"/>
              <a:gd name="connsiteY85" fmla="*/ 146125 h 324036"/>
              <a:gd name="connsiteX86" fmla="*/ 78040 w 494328"/>
              <a:gd name="connsiteY86" fmla="*/ 177911 h 324036"/>
              <a:gd name="connsiteX87" fmla="*/ 46254 w 494328"/>
              <a:gd name="connsiteY87" fmla="*/ 177911 h 324036"/>
              <a:gd name="connsiteX88" fmla="*/ 0 w 494328"/>
              <a:gd name="connsiteY88" fmla="*/ 146125 h 324036"/>
              <a:gd name="connsiteX89" fmla="*/ 31787 w 494328"/>
              <a:gd name="connsiteY89" fmla="*/ 146125 h 324036"/>
              <a:gd name="connsiteX90" fmla="*/ 31787 w 494328"/>
              <a:gd name="connsiteY90" fmla="*/ 177911 h 324036"/>
              <a:gd name="connsiteX91" fmla="*/ 0 w 494328"/>
              <a:gd name="connsiteY91" fmla="*/ 177911 h 324036"/>
              <a:gd name="connsiteX92" fmla="*/ 416287 w 494328"/>
              <a:gd name="connsiteY92" fmla="*/ 121771 h 324036"/>
              <a:gd name="connsiteX93" fmla="*/ 448074 w 494328"/>
              <a:gd name="connsiteY93" fmla="*/ 121771 h 324036"/>
              <a:gd name="connsiteX94" fmla="*/ 448074 w 494328"/>
              <a:gd name="connsiteY94" fmla="*/ 153557 h 324036"/>
              <a:gd name="connsiteX95" fmla="*/ 416287 w 494328"/>
              <a:gd name="connsiteY95" fmla="*/ 153557 h 324036"/>
              <a:gd name="connsiteX96" fmla="*/ 370033 w 494328"/>
              <a:gd name="connsiteY96" fmla="*/ 97417 h 324036"/>
              <a:gd name="connsiteX97" fmla="*/ 401820 w 494328"/>
              <a:gd name="connsiteY97" fmla="*/ 97417 h 324036"/>
              <a:gd name="connsiteX98" fmla="*/ 401820 w 494328"/>
              <a:gd name="connsiteY98" fmla="*/ 129203 h 324036"/>
              <a:gd name="connsiteX99" fmla="*/ 370033 w 494328"/>
              <a:gd name="connsiteY99" fmla="*/ 129203 h 324036"/>
              <a:gd name="connsiteX100" fmla="*/ 323779 w 494328"/>
              <a:gd name="connsiteY100" fmla="*/ 97417 h 324036"/>
              <a:gd name="connsiteX101" fmla="*/ 355565 w 494328"/>
              <a:gd name="connsiteY101" fmla="*/ 97417 h 324036"/>
              <a:gd name="connsiteX102" fmla="*/ 355565 w 494328"/>
              <a:gd name="connsiteY102" fmla="*/ 129203 h 324036"/>
              <a:gd name="connsiteX103" fmla="*/ 323779 w 494328"/>
              <a:gd name="connsiteY103" fmla="*/ 129203 h 324036"/>
              <a:gd name="connsiteX104" fmla="*/ 277525 w 494328"/>
              <a:gd name="connsiteY104" fmla="*/ 97417 h 324036"/>
              <a:gd name="connsiteX105" fmla="*/ 309311 w 494328"/>
              <a:gd name="connsiteY105" fmla="*/ 97417 h 324036"/>
              <a:gd name="connsiteX106" fmla="*/ 309311 w 494328"/>
              <a:gd name="connsiteY106" fmla="*/ 129203 h 324036"/>
              <a:gd name="connsiteX107" fmla="*/ 277525 w 494328"/>
              <a:gd name="connsiteY107" fmla="*/ 129203 h 324036"/>
              <a:gd name="connsiteX108" fmla="*/ 231271 w 494328"/>
              <a:gd name="connsiteY108" fmla="*/ 97417 h 324036"/>
              <a:gd name="connsiteX109" fmla="*/ 263057 w 494328"/>
              <a:gd name="connsiteY109" fmla="*/ 97417 h 324036"/>
              <a:gd name="connsiteX110" fmla="*/ 263057 w 494328"/>
              <a:gd name="connsiteY110" fmla="*/ 129203 h 324036"/>
              <a:gd name="connsiteX111" fmla="*/ 231271 w 494328"/>
              <a:gd name="connsiteY111" fmla="*/ 129203 h 324036"/>
              <a:gd name="connsiteX112" fmla="*/ 185016 w 494328"/>
              <a:gd name="connsiteY112" fmla="*/ 97417 h 324036"/>
              <a:gd name="connsiteX113" fmla="*/ 216803 w 494328"/>
              <a:gd name="connsiteY113" fmla="*/ 97417 h 324036"/>
              <a:gd name="connsiteX114" fmla="*/ 216803 w 494328"/>
              <a:gd name="connsiteY114" fmla="*/ 129203 h 324036"/>
              <a:gd name="connsiteX115" fmla="*/ 185016 w 494328"/>
              <a:gd name="connsiteY115" fmla="*/ 129203 h 324036"/>
              <a:gd name="connsiteX116" fmla="*/ 138762 w 494328"/>
              <a:gd name="connsiteY116" fmla="*/ 97417 h 324036"/>
              <a:gd name="connsiteX117" fmla="*/ 170549 w 494328"/>
              <a:gd name="connsiteY117" fmla="*/ 97417 h 324036"/>
              <a:gd name="connsiteX118" fmla="*/ 170549 w 494328"/>
              <a:gd name="connsiteY118" fmla="*/ 129203 h 324036"/>
              <a:gd name="connsiteX119" fmla="*/ 138762 w 494328"/>
              <a:gd name="connsiteY119" fmla="*/ 129203 h 324036"/>
              <a:gd name="connsiteX120" fmla="*/ 92508 w 494328"/>
              <a:gd name="connsiteY120" fmla="*/ 97417 h 324036"/>
              <a:gd name="connsiteX121" fmla="*/ 124294 w 494328"/>
              <a:gd name="connsiteY121" fmla="*/ 97417 h 324036"/>
              <a:gd name="connsiteX122" fmla="*/ 124294 w 494328"/>
              <a:gd name="connsiteY122" fmla="*/ 129203 h 324036"/>
              <a:gd name="connsiteX123" fmla="*/ 92508 w 494328"/>
              <a:gd name="connsiteY123" fmla="*/ 129203 h 324036"/>
              <a:gd name="connsiteX124" fmla="*/ 46254 w 494328"/>
              <a:gd name="connsiteY124" fmla="*/ 97417 h 324036"/>
              <a:gd name="connsiteX125" fmla="*/ 78040 w 494328"/>
              <a:gd name="connsiteY125" fmla="*/ 97417 h 324036"/>
              <a:gd name="connsiteX126" fmla="*/ 78040 w 494328"/>
              <a:gd name="connsiteY126" fmla="*/ 129203 h 324036"/>
              <a:gd name="connsiteX127" fmla="*/ 46254 w 494328"/>
              <a:gd name="connsiteY127" fmla="*/ 129203 h 324036"/>
              <a:gd name="connsiteX128" fmla="*/ 0 w 494328"/>
              <a:gd name="connsiteY128" fmla="*/ 97417 h 324036"/>
              <a:gd name="connsiteX129" fmla="*/ 31787 w 494328"/>
              <a:gd name="connsiteY129" fmla="*/ 97417 h 324036"/>
              <a:gd name="connsiteX130" fmla="*/ 31787 w 494328"/>
              <a:gd name="connsiteY130" fmla="*/ 129203 h 324036"/>
              <a:gd name="connsiteX131" fmla="*/ 0 w 494328"/>
              <a:gd name="connsiteY131" fmla="*/ 129203 h 324036"/>
              <a:gd name="connsiteX132" fmla="*/ 323779 w 494328"/>
              <a:gd name="connsiteY132" fmla="*/ 48708 h 324036"/>
              <a:gd name="connsiteX133" fmla="*/ 355565 w 494328"/>
              <a:gd name="connsiteY133" fmla="*/ 48708 h 324036"/>
              <a:gd name="connsiteX134" fmla="*/ 355565 w 494328"/>
              <a:gd name="connsiteY134" fmla="*/ 80495 h 324036"/>
              <a:gd name="connsiteX135" fmla="*/ 323779 w 494328"/>
              <a:gd name="connsiteY135" fmla="*/ 80495 h 324036"/>
              <a:gd name="connsiteX136" fmla="*/ 277525 w 494328"/>
              <a:gd name="connsiteY136" fmla="*/ 48708 h 324036"/>
              <a:gd name="connsiteX137" fmla="*/ 309311 w 494328"/>
              <a:gd name="connsiteY137" fmla="*/ 48708 h 324036"/>
              <a:gd name="connsiteX138" fmla="*/ 309311 w 494328"/>
              <a:gd name="connsiteY138" fmla="*/ 80495 h 324036"/>
              <a:gd name="connsiteX139" fmla="*/ 277525 w 494328"/>
              <a:gd name="connsiteY139" fmla="*/ 80495 h 324036"/>
              <a:gd name="connsiteX140" fmla="*/ 277525 w 494328"/>
              <a:gd name="connsiteY140" fmla="*/ 0 h 324036"/>
              <a:gd name="connsiteX141" fmla="*/ 309311 w 494328"/>
              <a:gd name="connsiteY141" fmla="*/ 0 h 324036"/>
              <a:gd name="connsiteX142" fmla="*/ 309311 w 494328"/>
              <a:gd name="connsiteY142" fmla="*/ 31787 h 324036"/>
              <a:gd name="connsiteX143" fmla="*/ 277525 w 494328"/>
              <a:gd name="connsiteY143" fmla="*/ 31787 h 32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94328" h="324036">
                <a:moveTo>
                  <a:pt x="277525" y="292250"/>
                </a:moveTo>
                <a:lnTo>
                  <a:pt x="309311" y="292250"/>
                </a:lnTo>
                <a:lnTo>
                  <a:pt x="309311" y="324036"/>
                </a:lnTo>
                <a:lnTo>
                  <a:pt x="277525" y="324036"/>
                </a:lnTo>
                <a:close/>
                <a:moveTo>
                  <a:pt x="323779" y="243541"/>
                </a:moveTo>
                <a:lnTo>
                  <a:pt x="355565" y="243541"/>
                </a:lnTo>
                <a:lnTo>
                  <a:pt x="355565" y="275328"/>
                </a:lnTo>
                <a:lnTo>
                  <a:pt x="323779" y="275328"/>
                </a:lnTo>
                <a:close/>
                <a:moveTo>
                  <a:pt x="277525" y="243541"/>
                </a:moveTo>
                <a:lnTo>
                  <a:pt x="309311" y="243541"/>
                </a:lnTo>
                <a:lnTo>
                  <a:pt x="309311" y="275328"/>
                </a:lnTo>
                <a:lnTo>
                  <a:pt x="277525" y="275328"/>
                </a:lnTo>
                <a:close/>
                <a:moveTo>
                  <a:pt x="370033" y="194833"/>
                </a:moveTo>
                <a:lnTo>
                  <a:pt x="401820" y="194833"/>
                </a:lnTo>
                <a:lnTo>
                  <a:pt x="401820" y="226620"/>
                </a:lnTo>
                <a:lnTo>
                  <a:pt x="370033" y="226620"/>
                </a:lnTo>
                <a:close/>
                <a:moveTo>
                  <a:pt x="323779" y="194833"/>
                </a:moveTo>
                <a:lnTo>
                  <a:pt x="355565" y="194833"/>
                </a:lnTo>
                <a:lnTo>
                  <a:pt x="355565" y="226620"/>
                </a:lnTo>
                <a:lnTo>
                  <a:pt x="323779" y="226620"/>
                </a:lnTo>
                <a:close/>
                <a:moveTo>
                  <a:pt x="277525" y="194833"/>
                </a:moveTo>
                <a:lnTo>
                  <a:pt x="309311" y="194833"/>
                </a:lnTo>
                <a:lnTo>
                  <a:pt x="309311" y="226620"/>
                </a:lnTo>
                <a:lnTo>
                  <a:pt x="277525" y="226620"/>
                </a:lnTo>
                <a:close/>
                <a:moveTo>
                  <a:pt x="231271" y="194833"/>
                </a:moveTo>
                <a:lnTo>
                  <a:pt x="263057" y="194833"/>
                </a:lnTo>
                <a:lnTo>
                  <a:pt x="263057" y="226620"/>
                </a:lnTo>
                <a:lnTo>
                  <a:pt x="231271" y="226620"/>
                </a:lnTo>
                <a:close/>
                <a:moveTo>
                  <a:pt x="185016" y="194833"/>
                </a:moveTo>
                <a:lnTo>
                  <a:pt x="216803" y="194833"/>
                </a:lnTo>
                <a:lnTo>
                  <a:pt x="216803" y="226620"/>
                </a:lnTo>
                <a:lnTo>
                  <a:pt x="185016" y="226620"/>
                </a:lnTo>
                <a:close/>
                <a:moveTo>
                  <a:pt x="138762" y="194833"/>
                </a:moveTo>
                <a:lnTo>
                  <a:pt x="170549" y="194833"/>
                </a:lnTo>
                <a:lnTo>
                  <a:pt x="170549" y="226620"/>
                </a:lnTo>
                <a:lnTo>
                  <a:pt x="138762" y="226620"/>
                </a:lnTo>
                <a:close/>
                <a:moveTo>
                  <a:pt x="92508" y="194833"/>
                </a:moveTo>
                <a:lnTo>
                  <a:pt x="124294" y="194833"/>
                </a:lnTo>
                <a:lnTo>
                  <a:pt x="124294" y="226620"/>
                </a:lnTo>
                <a:lnTo>
                  <a:pt x="92508" y="226620"/>
                </a:lnTo>
                <a:close/>
                <a:moveTo>
                  <a:pt x="46254" y="194833"/>
                </a:moveTo>
                <a:lnTo>
                  <a:pt x="78040" y="194833"/>
                </a:lnTo>
                <a:lnTo>
                  <a:pt x="78040" y="226620"/>
                </a:lnTo>
                <a:lnTo>
                  <a:pt x="46254" y="226620"/>
                </a:lnTo>
                <a:close/>
                <a:moveTo>
                  <a:pt x="0" y="194833"/>
                </a:moveTo>
                <a:lnTo>
                  <a:pt x="31787" y="194833"/>
                </a:lnTo>
                <a:lnTo>
                  <a:pt x="31787" y="226620"/>
                </a:lnTo>
                <a:lnTo>
                  <a:pt x="0" y="226620"/>
                </a:lnTo>
                <a:close/>
                <a:moveTo>
                  <a:pt x="416287" y="170479"/>
                </a:moveTo>
                <a:lnTo>
                  <a:pt x="448074" y="170479"/>
                </a:lnTo>
                <a:lnTo>
                  <a:pt x="448074" y="202266"/>
                </a:lnTo>
                <a:lnTo>
                  <a:pt x="416287" y="202266"/>
                </a:lnTo>
                <a:close/>
                <a:moveTo>
                  <a:pt x="462542" y="146125"/>
                </a:moveTo>
                <a:lnTo>
                  <a:pt x="494328" y="146125"/>
                </a:lnTo>
                <a:lnTo>
                  <a:pt x="494328" y="177911"/>
                </a:lnTo>
                <a:lnTo>
                  <a:pt x="462542" y="177911"/>
                </a:lnTo>
                <a:close/>
                <a:moveTo>
                  <a:pt x="370033" y="146125"/>
                </a:moveTo>
                <a:lnTo>
                  <a:pt x="401820" y="146125"/>
                </a:lnTo>
                <a:lnTo>
                  <a:pt x="401820" y="177911"/>
                </a:lnTo>
                <a:lnTo>
                  <a:pt x="370033" y="177911"/>
                </a:lnTo>
                <a:close/>
                <a:moveTo>
                  <a:pt x="323779" y="146125"/>
                </a:moveTo>
                <a:lnTo>
                  <a:pt x="355565" y="146125"/>
                </a:lnTo>
                <a:lnTo>
                  <a:pt x="355565" y="177911"/>
                </a:lnTo>
                <a:lnTo>
                  <a:pt x="323779" y="177911"/>
                </a:lnTo>
                <a:close/>
                <a:moveTo>
                  <a:pt x="277525" y="146125"/>
                </a:moveTo>
                <a:lnTo>
                  <a:pt x="309311" y="146125"/>
                </a:lnTo>
                <a:lnTo>
                  <a:pt x="309311" y="177911"/>
                </a:lnTo>
                <a:lnTo>
                  <a:pt x="277525" y="177911"/>
                </a:lnTo>
                <a:close/>
                <a:moveTo>
                  <a:pt x="231271" y="146125"/>
                </a:moveTo>
                <a:lnTo>
                  <a:pt x="263057" y="146125"/>
                </a:lnTo>
                <a:lnTo>
                  <a:pt x="263057" y="177911"/>
                </a:lnTo>
                <a:lnTo>
                  <a:pt x="231271" y="177911"/>
                </a:lnTo>
                <a:close/>
                <a:moveTo>
                  <a:pt x="185016" y="146125"/>
                </a:moveTo>
                <a:lnTo>
                  <a:pt x="216803" y="146125"/>
                </a:lnTo>
                <a:lnTo>
                  <a:pt x="216803" y="177911"/>
                </a:lnTo>
                <a:lnTo>
                  <a:pt x="185016" y="177911"/>
                </a:lnTo>
                <a:close/>
                <a:moveTo>
                  <a:pt x="138762" y="146125"/>
                </a:moveTo>
                <a:lnTo>
                  <a:pt x="170549" y="146125"/>
                </a:lnTo>
                <a:lnTo>
                  <a:pt x="170549" y="177911"/>
                </a:lnTo>
                <a:lnTo>
                  <a:pt x="138762" y="177911"/>
                </a:lnTo>
                <a:close/>
                <a:moveTo>
                  <a:pt x="92508" y="146125"/>
                </a:moveTo>
                <a:lnTo>
                  <a:pt x="124294" y="146125"/>
                </a:lnTo>
                <a:lnTo>
                  <a:pt x="124294" y="177911"/>
                </a:lnTo>
                <a:lnTo>
                  <a:pt x="92508" y="177911"/>
                </a:lnTo>
                <a:close/>
                <a:moveTo>
                  <a:pt x="46254" y="146125"/>
                </a:moveTo>
                <a:lnTo>
                  <a:pt x="78040" y="146125"/>
                </a:lnTo>
                <a:lnTo>
                  <a:pt x="78040" y="177911"/>
                </a:lnTo>
                <a:lnTo>
                  <a:pt x="46254" y="177911"/>
                </a:lnTo>
                <a:close/>
                <a:moveTo>
                  <a:pt x="0" y="146125"/>
                </a:moveTo>
                <a:lnTo>
                  <a:pt x="31787" y="146125"/>
                </a:lnTo>
                <a:lnTo>
                  <a:pt x="31787" y="177911"/>
                </a:lnTo>
                <a:lnTo>
                  <a:pt x="0" y="177911"/>
                </a:lnTo>
                <a:close/>
                <a:moveTo>
                  <a:pt x="416287" y="121771"/>
                </a:moveTo>
                <a:lnTo>
                  <a:pt x="448074" y="121771"/>
                </a:lnTo>
                <a:lnTo>
                  <a:pt x="448074" y="153557"/>
                </a:lnTo>
                <a:lnTo>
                  <a:pt x="416287" y="153557"/>
                </a:lnTo>
                <a:close/>
                <a:moveTo>
                  <a:pt x="370033" y="97417"/>
                </a:moveTo>
                <a:lnTo>
                  <a:pt x="401820" y="97417"/>
                </a:lnTo>
                <a:lnTo>
                  <a:pt x="401820" y="129203"/>
                </a:lnTo>
                <a:lnTo>
                  <a:pt x="370033" y="129203"/>
                </a:lnTo>
                <a:close/>
                <a:moveTo>
                  <a:pt x="323779" y="97417"/>
                </a:moveTo>
                <a:lnTo>
                  <a:pt x="355565" y="97417"/>
                </a:lnTo>
                <a:lnTo>
                  <a:pt x="355565" y="129203"/>
                </a:lnTo>
                <a:lnTo>
                  <a:pt x="323779" y="129203"/>
                </a:lnTo>
                <a:close/>
                <a:moveTo>
                  <a:pt x="277525" y="97417"/>
                </a:moveTo>
                <a:lnTo>
                  <a:pt x="309311" y="97417"/>
                </a:lnTo>
                <a:lnTo>
                  <a:pt x="309311" y="129203"/>
                </a:lnTo>
                <a:lnTo>
                  <a:pt x="277525" y="129203"/>
                </a:lnTo>
                <a:close/>
                <a:moveTo>
                  <a:pt x="231271" y="97417"/>
                </a:moveTo>
                <a:lnTo>
                  <a:pt x="263057" y="97417"/>
                </a:lnTo>
                <a:lnTo>
                  <a:pt x="263057" y="129203"/>
                </a:lnTo>
                <a:lnTo>
                  <a:pt x="231271" y="129203"/>
                </a:lnTo>
                <a:close/>
                <a:moveTo>
                  <a:pt x="185016" y="97417"/>
                </a:moveTo>
                <a:lnTo>
                  <a:pt x="216803" y="97417"/>
                </a:lnTo>
                <a:lnTo>
                  <a:pt x="216803" y="129203"/>
                </a:lnTo>
                <a:lnTo>
                  <a:pt x="185016" y="129203"/>
                </a:lnTo>
                <a:close/>
                <a:moveTo>
                  <a:pt x="138762" y="97417"/>
                </a:moveTo>
                <a:lnTo>
                  <a:pt x="170549" y="97417"/>
                </a:lnTo>
                <a:lnTo>
                  <a:pt x="170549" y="129203"/>
                </a:lnTo>
                <a:lnTo>
                  <a:pt x="138762" y="129203"/>
                </a:lnTo>
                <a:close/>
                <a:moveTo>
                  <a:pt x="92508" y="97417"/>
                </a:moveTo>
                <a:lnTo>
                  <a:pt x="124294" y="97417"/>
                </a:lnTo>
                <a:lnTo>
                  <a:pt x="124294" y="129203"/>
                </a:lnTo>
                <a:lnTo>
                  <a:pt x="92508" y="129203"/>
                </a:lnTo>
                <a:close/>
                <a:moveTo>
                  <a:pt x="46254" y="97417"/>
                </a:moveTo>
                <a:lnTo>
                  <a:pt x="78040" y="97417"/>
                </a:lnTo>
                <a:lnTo>
                  <a:pt x="78040" y="129203"/>
                </a:lnTo>
                <a:lnTo>
                  <a:pt x="46254" y="129203"/>
                </a:lnTo>
                <a:close/>
                <a:moveTo>
                  <a:pt x="0" y="97417"/>
                </a:moveTo>
                <a:lnTo>
                  <a:pt x="31787" y="97417"/>
                </a:lnTo>
                <a:lnTo>
                  <a:pt x="31787" y="129203"/>
                </a:lnTo>
                <a:lnTo>
                  <a:pt x="0" y="129203"/>
                </a:lnTo>
                <a:close/>
                <a:moveTo>
                  <a:pt x="323779" y="48708"/>
                </a:moveTo>
                <a:lnTo>
                  <a:pt x="355565" y="48708"/>
                </a:lnTo>
                <a:lnTo>
                  <a:pt x="355565" y="80495"/>
                </a:lnTo>
                <a:lnTo>
                  <a:pt x="323779" y="80495"/>
                </a:lnTo>
                <a:close/>
                <a:moveTo>
                  <a:pt x="277525" y="48708"/>
                </a:moveTo>
                <a:lnTo>
                  <a:pt x="309311" y="48708"/>
                </a:lnTo>
                <a:lnTo>
                  <a:pt x="309311" y="80495"/>
                </a:lnTo>
                <a:lnTo>
                  <a:pt x="277525" y="80495"/>
                </a:lnTo>
                <a:close/>
                <a:moveTo>
                  <a:pt x="277525" y="0"/>
                </a:moveTo>
                <a:lnTo>
                  <a:pt x="309311" y="0"/>
                </a:lnTo>
                <a:lnTo>
                  <a:pt x="309311" y="31787"/>
                </a:lnTo>
                <a:lnTo>
                  <a:pt x="277525" y="31787"/>
                </a:lnTo>
                <a:close/>
              </a:path>
            </a:pathLst>
          </a:custGeom>
          <a:solidFill>
            <a:srgbClr val="83C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4" name="图片 13" descr="1109304Z3-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16325" y="4309110"/>
            <a:ext cx="2412365" cy="2326640"/>
          </a:xfrm>
          <a:prstGeom prst="rect">
            <a:avLst/>
          </a:prstGeom>
        </p:spPr>
      </p:pic>
      <p:sp>
        <p:nvSpPr>
          <p:cNvPr id="4" name="折角形 3"/>
          <p:cNvSpPr/>
          <p:nvPr/>
        </p:nvSpPr>
        <p:spPr>
          <a:xfrm>
            <a:off x="415925" y="4309110"/>
            <a:ext cx="3329305" cy="2113280"/>
          </a:xfrm>
          <a:prstGeom prst="foldedCorner">
            <a:avLst/>
          </a:prstGeom>
          <a:gradFill>
            <a:gsLst>
              <a:gs pos="16000">
                <a:srgbClr val="FCE3E5"/>
              </a:gs>
              <a:gs pos="58000">
                <a:srgbClr val="F8BDC2"/>
              </a:gs>
              <a:gs pos="44000">
                <a:srgbClr val="FAD0D3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b="1"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en-US" altLang="zh-CN" sz="2400" b="1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tips</a:t>
            </a:r>
            <a:r>
              <a:rPr lang="zh-CN" altLang="en-US" sz="2400" b="1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</a:p>
          <a:p>
            <a:pPr algn="ctr"/>
            <a:r>
              <a:rPr lang="zh-CN" altLang="en-US" sz="2000" b="1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线下汇款，需要后台确认后，系统才能显示支付成功，因为财务较忙，需要大家在第二天重新登录绑定二维码哟。</a:t>
            </a:r>
          </a:p>
        </p:txBody>
      </p:sp>
      <p:pic>
        <p:nvPicPr>
          <p:cNvPr id="3" name="图片 2" descr="图片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2420" y="4796790"/>
            <a:ext cx="1998980" cy="18383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/>
              <a:t>第五步：线下支付过后请耐心等待，财务人员会在当天给大家确认汇款信息，大家在交款之后第二天重新登录绑定二维码哟。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财务人员确认成功，这里会显示</a:t>
            </a:r>
          </a:p>
        </p:txBody>
      </p:sp>
      <p:pic>
        <p:nvPicPr>
          <p:cNvPr id="8" name="图片 7" descr="购买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0530" y="1825625"/>
            <a:ext cx="3456940" cy="27997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525000" y="2186940"/>
            <a:ext cx="2316480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这样就是我们财务帮您确认成功了。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616950" y="2186940"/>
            <a:ext cx="1340485" cy="762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400">
                <a:cs typeface="Arial" panose="020B0604020202020204" pitchFamily="34" charset="0"/>
              </a:rPr>
              <a:t>←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05840" y="4259580"/>
            <a:ext cx="3413760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这样还需要您绑定一下自己的信息哟</a:t>
            </a:r>
          </a:p>
        </p:txBody>
      </p:sp>
      <p:pic>
        <p:nvPicPr>
          <p:cNvPr id="12" name="图片 11" descr="C:\Users\Administrator\Desktop\啦啦.png啦啦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129530" y="4439603"/>
            <a:ext cx="2815590" cy="192468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842000" y="3238500"/>
            <a:ext cx="41148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cs typeface="Arial" panose="020B0604020202020204" pitchFamily="34" charset="0"/>
              </a:rPr>
              <a:t>←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555990" y="4870450"/>
            <a:ext cx="76708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cs typeface="Arial" panose="020B0604020202020204" pitchFamily="34" charset="0"/>
              </a:rPr>
              <a:t>←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444990" y="4870450"/>
            <a:ext cx="226441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麻烦大家了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86385" y="1734820"/>
            <a:ext cx="7782798" cy="1097280"/>
            <a:chOff x="689" y="9150"/>
            <a:chExt cx="11875" cy="1728"/>
          </a:xfrm>
        </p:grpSpPr>
        <p:sp>
          <p:nvSpPr>
            <p:cNvPr id="162" name=" 162"/>
            <p:cNvSpPr/>
            <p:nvPr/>
          </p:nvSpPr>
          <p:spPr>
            <a:xfrm>
              <a:off x="689" y="9150"/>
              <a:ext cx="1225" cy="750"/>
            </a:xfrm>
            <a:custGeom>
              <a:avLst/>
              <a:gdLst>
                <a:gd name="connsiteX0" fmla="*/ 277525 w 494328"/>
                <a:gd name="connsiteY0" fmla="*/ 292250 h 324036"/>
                <a:gd name="connsiteX1" fmla="*/ 309311 w 494328"/>
                <a:gd name="connsiteY1" fmla="*/ 292250 h 324036"/>
                <a:gd name="connsiteX2" fmla="*/ 309311 w 494328"/>
                <a:gd name="connsiteY2" fmla="*/ 324036 h 324036"/>
                <a:gd name="connsiteX3" fmla="*/ 277525 w 494328"/>
                <a:gd name="connsiteY3" fmla="*/ 324036 h 324036"/>
                <a:gd name="connsiteX4" fmla="*/ 323779 w 494328"/>
                <a:gd name="connsiteY4" fmla="*/ 243541 h 324036"/>
                <a:gd name="connsiteX5" fmla="*/ 355565 w 494328"/>
                <a:gd name="connsiteY5" fmla="*/ 243541 h 324036"/>
                <a:gd name="connsiteX6" fmla="*/ 355565 w 494328"/>
                <a:gd name="connsiteY6" fmla="*/ 275328 h 324036"/>
                <a:gd name="connsiteX7" fmla="*/ 323779 w 494328"/>
                <a:gd name="connsiteY7" fmla="*/ 275328 h 324036"/>
                <a:gd name="connsiteX8" fmla="*/ 277525 w 494328"/>
                <a:gd name="connsiteY8" fmla="*/ 243541 h 324036"/>
                <a:gd name="connsiteX9" fmla="*/ 309311 w 494328"/>
                <a:gd name="connsiteY9" fmla="*/ 243541 h 324036"/>
                <a:gd name="connsiteX10" fmla="*/ 309311 w 494328"/>
                <a:gd name="connsiteY10" fmla="*/ 275328 h 324036"/>
                <a:gd name="connsiteX11" fmla="*/ 277525 w 494328"/>
                <a:gd name="connsiteY11" fmla="*/ 275328 h 324036"/>
                <a:gd name="connsiteX12" fmla="*/ 370033 w 494328"/>
                <a:gd name="connsiteY12" fmla="*/ 194833 h 324036"/>
                <a:gd name="connsiteX13" fmla="*/ 401820 w 494328"/>
                <a:gd name="connsiteY13" fmla="*/ 194833 h 324036"/>
                <a:gd name="connsiteX14" fmla="*/ 401820 w 494328"/>
                <a:gd name="connsiteY14" fmla="*/ 226620 h 324036"/>
                <a:gd name="connsiteX15" fmla="*/ 370033 w 494328"/>
                <a:gd name="connsiteY15" fmla="*/ 226620 h 324036"/>
                <a:gd name="connsiteX16" fmla="*/ 323779 w 494328"/>
                <a:gd name="connsiteY16" fmla="*/ 194833 h 324036"/>
                <a:gd name="connsiteX17" fmla="*/ 355565 w 494328"/>
                <a:gd name="connsiteY17" fmla="*/ 194833 h 324036"/>
                <a:gd name="connsiteX18" fmla="*/ 355565 w 494328"/>
                <a:gd name="connsiteY18" fmla="*/ 226620 h 324036"/>
                <a:gd name="connsiteX19" fmla="*/ 323779 w 494328"/>
                <a:gd name="connsiteY19" fmla="*/ 226620 h 324036"/>
                <a:gd name="connsiteX20" fmla="*/ 277525 w 494328"/>
                <a:gd name="connsiteY20" fmla="*/ 194833 h 324036"/>
                <a:gd name="connsiteX21" fmla="*/ 309311 w 494328"/>
                <a:gd name="connsiteY21" fmla="*/ 194833 h 324036"/>
                <a:gd name="connsiteX22" fmla="*/ 309311 w 494328"/>
                <a:gd name="connsiteY22" fmla="*/ 226620 h 324036"/>
                <a:gd name="connsiteX23" fmla="*/ 277525 w 494328"/>
                <a:gd name="connsiteY23" fmla="*/ 226620 h 324036"/>
                <a:gd name="connsiteX24" fmla="*/ 231271 w 494328"/>
                <a:gd name="connsiteY24" fmla="*/ 194833 h 324036"/>
                <a:gd name="connsiteX25" fmla="*/ 263057 w 494328"/>
                <a:gd name="connsiteY25" fmla="*/ 194833 h 324036"/>
                <a:gd name="connsiteX26" fmla="*/ 263057 w 494328"/>
                <a:gd name="connsiteY26" fmla="*/ 226620 h 324036"/>
                <a:gd name="connsiteX27" fmla="*/ 231271 w 494328"/>
                <a:gd name="connsiteY27" fmla="*/ 226620 h 324036"/>
                <a:gd name="connsiteX28" fmla="*/ 185016 w 494328"/>
                <a:gd name="connsiteY28" fmla="*/ 194833 h 324036"/>
                <a:gd name="connsiteX29" fmla="*/ 216803 w 494328"/>
                <a:gd name="connsiteY29" fmla="*/ 194833 h 324036"/>
                <a:gd name="connsiteX30" fmla="*/ 216803 w 494328"/>
                <a:gd name="connsiteY30" fmla="*/ 226620 h 324036"/>
                <a:gd name="connsiteX31" fmla="*/ 185016 w 494328"/>
                <a:gd name="connsiteY31" fmla="*/ 226620 h 324036"/>
                <a:gd name="connsiteX32" fmla="*/ 138762 w 494328"/>
                <a:gd name="connsiteY32" fmla="*/ 194833 h 324036"/>
                <a:gd name="connsiteX33" fmla="*/ 170549 w 494328"/>
                <a:gd name="connsiteY33" fmla="*/ 194833 h 324036"/>
                <a:gd name="connsiteX34" fmla="*/ 170549 w 494328"/>
                <a:gd name="connsiteY34" fmla="*/ 226620 h 324036"/>
                <a:gd name="connsiteX35" fmla="*/ 138762 w 494328"/>
                <a:gd name="connsiteY35" fmla="*/ 226620 h 324036"/>
                <a:gd name="connsiteX36" fmla="*/ 92508 w 494328"/>
                <a:gd name="connsiteY36" fmla="*/ 194833 h 324036"/>
                <a:gd name="connsiteX37" fmla="*/ 124294 w 494328"/>
                <a:gd name="connsiteY37" fmla="*/ 194833 h 324036"/>
                <a:gd name="connsiteX38" fmla="*/ 124294 w 494328"/>
                <a:gd name="connsiteY38" fmla="*/ 226620 h 324036"/>
                <a:gd name="connsiteX39" fmla="*/ 92508 w 494328"/>
                <a:gd name="connsiteY39" fmla="*/ 226620 h 324036"/>
                <a:gd name="connsiteX40" fmla="*/ 46254 w 494328"/>
                <a:gd name="connsiteY40" fmla="*/ 194833 h 324036"/>
                <a:gd name="connsiteX41" fmla="*/ 78040 w 494328"/>
                <a:gd name="connsiteY41" fmla="*/ 194833 h 324036"/>
                <a:gd name="connsiteX42" fmla="*/ 78040 w 494328"/>
                <a:gd name="connsiteY42" fmla="*/ 226620 h 324036"/>
                <a:gd name="connsiteX43" fmla="*/ 46254 w 494328"/>
                <a:gd name="connsiteY43" fmla="*/ 226620 h 324036"/>
                <a:gd name="connsiteX44" fmla="*/ 0 w 494328"/>
                <a:gd name="connsiteY44" fmla="*/ 194833 h 324036"/>
                <a:gd name="connsiteX45" fmla="*/ 31787 w 494328"/>
                <a:gd name="connsiteY45" fmla="*/ 194833 h 324036"/>
                <a:gd name="connsiteX46" fmla="*/ 31787 w 494328"/>
                <a:gd name="connsiteY46" fmla="*/ 226620 h 324036"/>
                <a:gd name="connsiteX47" fmla="*/ 0 w 494328"/>
                <a:gd name="connsiteY47" fmla="*/ 226620 h 324036"/>
                <a:gd name="connsiteX48" fmla="*/ 416287 w 494328"/>
                <a:gd name="connsiteY48" fmla="*/ 170479 h 324036"/>
                <a:gd name="connsiteX49" fmla="*/ 448074 w 494328"/>
                <a:gd name="connsiteY49" fmla="*/ 170479 h 324036"/>
                <a:gd name="connsiteX50" fmla="*/ 448074 w 494328"/>
                <a:gd name="connsiteY50" fmla="*/ 202266 h 324036"/>
                <a:gd name="connsiteX51" fmla="*/ 416287 w 494328"/>
                <a:gd name="connsiteY51" fmla="*/ 202266 h 324036"/>
                <a:gd name="connsiteX52" fmla="*/ 462542 w 494328"/>
                <a:gd name="connsiteY52" fmla="*/ 146125 h 324036"/>
                <a:gd name="connsiteX53" fmla="*/ 494328 w 494328"/>
                <a:gd name="connsiteY53" fmla="*/ 146125 h 324036"/>
                <a:gd name="connsiteX54" fmla="*/ 494328 w 494328"/>
                <a:gd name="connsiteY54" fmla="*/ 177911 h 324036"/>
                <a:gd name="connsiteX55" fmla="*/ 462542 w 494328"/>
                <a:gd name="connsiteY55" fmla="*/ 177911 h 324036"/>
                <a:gd name="connsiteX56" fmla="*/ 370033 w 494328"/>
                <a:gd name="connsiteY56" fmla="*/ 146125 h 324036"/>
                <a:gd name="connsiteX57" fmla="*/ 401820 w 494328"/>
                <a:gd name="connsiteY57" fmla="*/ 146125 h 324036"/>
                <a:gd name="connsiteX58" fmla="*/ 401820 w 494328"/>
                <a:gd name="connsiteY58" fmla="*/ 177911 h 324036"/>
                <a:gd name="connsiteX59" fmla="*/ 370033 w 494328"/>
                <a:gd name="connsiteY59" fmla="*/ 177911 h 324036"/>
                <a:gd name="connsiteX60" fmla="*/ 323779 w 494328"/>
                <a:gd name="connsiteY60" fmla="*/ 146125 h 324036"/>
                <a:gd name="connsiteX61" fmla="*/ 355565 w 494328"/>
                <a:gd name="connsiteY61" fmla="*/ 146125 h 324036"/>
                <a:gd name="connsiteX62" fmla="*/ 355565 w 494328"/>
                <a:gd name="connsiteY62" fmla="*/ 177911 h 324036"/>
                <a:gd name="connsiteX63" fmla="*/ 323779 w 494328"/>
                <a:gd name="connsiteY63" fmla="*/ 177911 h 324036"/>
                <a:gd name="connsiteX64" fmla="*/ 277525 w 494328"/>
                <a:gd name="connsiteY64" fmla="*/ 146125 h 324036"/>
                <a:gd name="connsiteX65" fmla="*/ 309311 w 494328"/>
                <a:gd name="connsiteY65" fmla="*/ 146125 h 324036"/>
                <a:gd name="connsiteX66" fmla="*/ 309311 w 494328"/>
                <a:gd name="connsiteY66" fmla="*/ 177911 h 324036"/>
                <a:gd name="connsiteX67" fmla="*/ 277525 w 494328"/>
                <a:gd name="connsiteY67" fmla="*/ 177911 h 324036"/>
                <a:gd name="connsiteX68" fmla="*/ 231271 w 494328"/>
                <a:gd name="connsiteY68" fmla="*/ 146125 h 324036"/>
                <a:gd name="connsiteX69" fmla="*/ 263057 w 494328"/>
                <a:gd name="connsiteY69" fmla="*/ 146125 h 324036"/>
                <a:gd name="connsiteX70" fmla="*/ 263057 w 494328"/>
                <a:gd name="connsiteY70" fmla="*/ 177911 h 324036"/>
                <a:gd name="connsiteX71" fmla="*/ 231271 w 494328"/>
                <a:gd name="connsiteY71" fmla="*/ 177911 h 324036"/>
                <a:gd name="connsiteX72" fmla="*/ 185016 w 494328"/>
                <a:gd name="connsiteY72" fmla="*/ 146125 h 324036"/>
                <a:gd name="connsiteX73" fmla="*/ 216803 w 494328"/>
                <a:gd name="connsiteY73" fmla="*/ 146125 h 324036"/>
                <a:gd name="connsiteX74" fmla="*/ 216803 w 494328"/>
                <a:gd name="connsiteY74" fmla="*/ 177911 h 324036"/>
                <a:gd name="connsiteX75" fmla="*/ 185016 w 494328"/>
                <a:gd name="connsiteY75" fmla="*/ 177911 h 324036"/>
                <a:gd name="connsiteX76" fmla="*/ 138762 w 494328"/>
                <a:gd name="connsiteY76" fmla="*/ 146125 h 324036"/>
                <a:gd name="connsiteX77" fmla="*/ 170549 w 494328"/>
                <a:gd name="connsiteY77" fmla="*/ 146125 h 324036"/>
                <a:gd name="connsiteX78" fmla="*/ 170549 w 494328"/>
                <a:gd name="connsiteY78" fmla="*/ 177911 h 324036"/>
                <a:gd name="connsiteX79" fmla="*/ 138762 w 494328"/>
                <a:gd name="connsiteY79" fmla="*/ 177911 h 324036"/>
                <a:gd name="connsiteX80" fmla="*/ 92508 w 494328"/>
                <a:gd name="connsiteY80" fmla="*/ 146125 h 324036"/>
                <a:gd name="connsiteX81" fmla="*/ 124294 w 494328"/>
                <a:gd name="connsiteY81" fmla="*/ 146125 h 324036"/>
                <a:gd name="connsiteX82" fmla="*/ 124294 w 494328"/>
                <a:gd name="connsiteY82" fmla="*/ 177911 h 324036"/>
                <a:gd name="connsiteX83" fmla="*/ 92508 w 494328"/>
                <a:gd name="connsiteY83" fmla="*/ 177911 h 324036"/>
                <a:gd name="connsiteX84" fmla="*/ 46254 w 494328"/>
                <a:gd name="connsiteY84" fmla="*/ 146125 h 324036"/>
                <a:gd name="connsiteX85" fmla="*/ 78040 w 494328"/>
                <a:gd name="connsiteY85" fmla="*/ 146125 h 324036"/>
                <a:gd name="connsiteX86" fmla="*/ 78040 w 494328"/>
                <a:gd name="connsiteY86" fmla="*/ 177911 h 324036"/>
                <a:gd name="connsiteX87" fmla="*/ 46254 w 494328"/>
                <a:gd name="connsiteY87" fmla="*/ 177911 h 324036"/>
                <a:gd name="connsiteX88" fmla="*/ 0 w 494328"/>
                <a:gd name="connsiteY88" fmla="*/ 146125 h 324036"/>
                <a:gd name="connsiteX89" fmla="*/ 31787 w 494328"/>
                <a:gd name="connsiteY89" fmla="*/ 146125 h 324036"/>
                <a:gd name="connsiteX90" fmla="*/ 31787 w 494328"/>
                <a:gd name="connsiteY90" fmla="*/ 177911 h 324036"/>
                <a:gd name="connsiteX91" fmla="*/ 0 w 494328"/>
                <a:gd name="connsiteY91" fmla="*/ 177911 h 324036"/>
                <a:gd name="connsiteX92" fmla="*/ 416287 w 494328"/>
                <a:gd name="connsiteY92" fmla="*/ 121771 h 324036"/>
                <a:gd name="connsiteX93" fmla="*/ 448074 w 494328"/>
                <a:gd name="connsiteY93" fmla="*/ 121771 h 324036"/>
                <a:gd name="connsiteX94" fmla="*/ 448074 w 494328"/>
                <a:gd name="connsiteY94" fmla="*/ 153557 h 324036"/>
                <a:gd name="connsiteX95" fmla="*/ 416287 w 494328"/>
                <a:gd name="connsiteY95" fmla="*/ 153557 h 324036"/>
                <a:gd name="connsiteX96" fmla="*/ 370033 w 494328"/>
                <a:gd name="connsiteY96" fmla="*/ 97417 h 324036"/>
                <a:gd name="connsiteX97" fmla="*/ 401820 w 494328"/>
                <a:gd name="connsiteY97" fmla="*/ 97417 h 324036"/>
                <a:gd name="connsiteX98" fmla="*/ 401820 w 494328"/>
                <a:gd name="connsiteY98" fmla="*/ 129203 h 324036"/>
                <a:gd name="connsiteX99" fmla="*/ 370033 w 494328"/>
                <a:gd name="connsiteY99" fmla="*/ 129203 h 324036"/>
                <a:gd name="connsiteX100" fmla="*/ 323779 w 494328"/>
                <a:gd name="connsiteY100" fmla="*/ 97417 h 324036"/>
                <a:gd name="connsiteX101" fmla="*/ 355565 w 494328"/>
                <a:gd name="connsiteY101" fmla="*/ 97417 h 324036"/>
                <a:gd name="connsiteX102" fmla="*/ 355565 w 494328"/>
                <a:gd name="connsiteY102" fmla="*/ 129203 h 324036"/>
                <a:gd name="connsiteX103" fmla="*/ 323779 w 494328"/>
                <a:gd name="connsiteY103" fmla="*/ 129203 h 324036"/>
                <a:gd name="connsiteX104" fmla="*/ 277525 w 494328"/>
                <a:gd name="connsiteY104" fmla="*/ 97417 h 324036"/>
                <a:gd name="connsiteX105" fmla="*/ 309311 w 494328"/>
                <a:gd name="connsiteY105" fmla="*/ 97417 h 324036"/>
                <a:gd name="connsiteX106" fmla="*/ 309311 w 494328"/>
                <a:gd name="connsiteY106" fmla="*/ 129203 h 324036"/>
                <a:gd name="connsiteX107" fmla="*/ 277525 w 494328"/>
                <a:gd name="connsiteY107" fmla="*/ 129203 h 324036"/>
                <a:gd name="connsiteX108" fmla="*/ 231271 w 494328"/>
                <a:gd name="connsiteY108" fmla="*/ 97417 h 324036"/>
                <a:gd name="connsiteX109" fmla="*/ 263057 w 494328"/>
                <a:gd name="connsiteY109" fmla="*/ 97417 h 324036"/>
                <a:gd name="connsiteX110" fmla="*/ 263057 w 494328"/>
                <a:gd name="connsiteY110" fmla="*/ 129203 h 324036"/>
                <a:gd name="connsiteX111" fmla="*/ 231271 w 494328"/>
                <a:gd name="connsiteY111" fmla="*/ 129203 h 324036"/>
                <a:gd name="connsiteX112" fmla="*/ 185016 w 494328"/>
                <a:gd name="connsiteY112" fmla="*/ 97417 h 324036"/>
                <a:gd name="connsiteX113" fmla="*/ 216803 w 494328"/>
                <a:gd name="connsiteY113" fmla="*/ 97417 h 324036"/>
                <a:gd name="connsiteX114" fmla="*/ 216803 w 494328"/>
                <a:gd name="connsiteY114" fmla="*/ 129203 h 324036"/>
                <a:gd name="connsiteX115" fmla="*/ 185016 w 494328"/>
                <a:gd name="connsiteY115" fmla="*/ 129203 h 324036"/>
                <a:gd name="connsiteX116" fmla="*/ 138762 w 494328"/>
                <a:gd name="connsiteY116" fmla="*/ 97417 h 324036"/>
                <a:gd name="connsiteX117" fmla="*/ 170549 w 494328"/>
                <a:gd name="connsiteY117" fmla="*/ 97417 h 324036"/>
                <a:gd name="connsiteX118" fmla="*/ 170549 w 494328"/>
                <a:gd name="connsiteY118" fmla="*/ 129203 h 324036"/>
                <a:gd name="connsiteX119" fmla="*/ 138762 w 494328"/>
                <a:gd name="connsiteY119" fmla="*/ 129203 h 324036"/>
                <a:gd name="connsiteX120" fmla="*/ 92508 w 494328"/>
                <a:gd name="connsiteY120" fmla="*/ 97417 h 324036"/>
                <a:gd name="connsiteX121" fmla="*/ 124294 w 494328"/>
                <a:gd name="connsiteY121" fmla="*/ 97417 h 324036"/>
                <a:gd name="connsiteX122" fmla="*/ 124294 w 494328"/>
                <a:gd name="connsiteY122" fmla="*/ 129203 h 324036"/>
                <a:gd name="connsiteX123" fmla="*/ 92508 w 494328"/>
                <a:gd name="connsiteY123" fmla="*/ 129203 h 324036"/>
                <a:gd name="connsiteX124" fmla="*/ 46254 w 494328"/>
                <a:gd name="connsiteY124" fmla="*/ 97417 h 324036"/>
                <a:gd name="connsiteX125" fmla="*/ 78040 w 494328"/>
                <a:gd name="connsiteY125" fmla="*/ 97417 h 324036"/>
                <a:gd name="connsiteX126" fmla="*/ 78040 w 494328"/>
                <a:gd name="connsiteY126" fmla="*/ 129203 h 324036"/>
                <a:gd name="connsiteX127" fmla="*/ 46254 w 494328"/>
                <a:gd name="connsiteY127" fmla="*/ 129203 h 324036"/>
                <a:gd name="connsiteX128" fmla="*/ 0 w 494328"/>
                <a:gd name="connsiteY128" fmla="*/ 97417 h 324036"/>
                <a:gd name="connsiteX129" fmla="*/ 31787 w 494328"/>
                <a:gd name="connsiteY129" fmla="*/ 97417 h 324036"/>
                <a:gd name="connsiteX130" fmla="*/ 31787 w 494328"/>
                <a:gd name="connsiteY130" fmla="*/ 129203 h 324036"/>
                <a:gd name="connsiteX131" fmla="*/ 0 w 494328"/>
                <a:gd name="connsiteY131" fmla="*/ 129203 h 324036"/>
                <a:gd name="connsiteX132" fmla="*/ 323779 w 494328"/>
                <a:gd name="connsiteY132" fmla="*/ 48708 h 324036"/>
                <a:gd name="connsiteX133" fmla="*/ 355565 w 494328"/>
                <a:gd name="connsiteY133" fmla="*/ 48708 h 324036"/>
                <a:gd name="connsiteX134" fmla="*/ 355565 w 494328"/>
                <a:gd name="connsiteY134" fmla="*/ 80495 h 324036"/>
                <a:gd name="connsiteX135" fmla="*/ 323779 w 494328"/>
                <a:gd name="connsiteY135" fmla="*/ 80495 h 324036"/>
                <a:gd name="connsiteX136" fmla="*/ 277525 w 494328"/>
                <a:gd name="connsiteY136" fmla="*/ 48708 h 324036"/>
                <a:gd name="connsiteX137" fmla="*/ 309311 w 494328"/>
                <a:gd name="connsiteY137" fmla="*/ 48708 h 324036"/>
                <a:gd name="connsiteX138" fmla="*/ 309311 w 494328"/>
                <a:gd name="connsiteY138" fmla="*/ 80495 h 324036"/>
                <a:gd name="connsiteX139" fmla="*/ 277525 w 494328"/>
                <a:gd name="connsiteY139" fmla="*/ 80495 h 324036"/>
                <a:gd name="connsiteX140" fmla="*/ 277525 w 494328"/>
                <a:gd name="connsiteY140" fmla="*/ 0 h 324036"/>
                <a:gd name="connsiteX141" fmla="*/ 309311 w 494328"/>
                <a:gd name="connsiteY141" fmla="*/ 0 h 324036"/>
                <a:gd name="connsiteX142" fmla="*/ 309311 w 494328"/>
                <a:gd name="connsiteY142" fmla="*/ 31787 h 324036"/>
                <a:gd name="connsiteX143" fmla="*/ 277525 w 494328"/>
                <a:gd name="connsiteY143" fmla="*/ 31787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94328" h="324036">
                  <a:moveTo>
                    <a:pt x="277525" y="292250"/>
                  </a:moveTo>
                  <a:lnTo>
                    <a:pt x="309311" y="292250"/>
                  </a:lnTo>
                  <a:lnTo>
                    <a:pt x="309311" y="324036"/>
                  </a:lnTo>
                  <a:lnTo>
                    <a:pt x="277525" y="324036"/>
                  </a:lnTo>
                  <a:close/>
                  <a:moveTo>
                    <a:pt x="323779" y="243541"/>
                  </a:moveTo>
                  <a:lnTo>
                    <a:pt x="355565" y="243541"/>
                  </a:lnTo>
                  <a:lnTo>
                    <a:pt x="355565" y="275328"/>
                  </a:lnTo>
                  <a:lnTo>
                    <a:pt x="323779" y="275328"/>
                  </a:lnTo>
                  <a:close/>
                  <a:moveTo>
                    <a:pt x="277525" y="243541"/>
                  </a:moveTo>
                  <a:lnTo>
                    <a:pt x="309311" y="243541"/>
                  </a:lnTo>
                  <a:lnTo>
                    <a:pt x="309311" y="275328"/>
                  </a:lnTo>
                  <a:lnTo>
                    <a:pt x="277525" y="275328"/>
                  </a:lnTo>
                  <a:close/>
                  <a:moveTo>
                    <a:pt x="370033" y="194833"/>
                  </a:moveTo>
                  <a:lnTo>
                    <a:pt x="401820" y="194833"/>
                  </a:lnTo>
                  <a:lnTo>
                    <a:pt x="401820" y="226620"/>
                  </a:lnTo>
                  <a:lnTo>
                    <a:pt x="370033" y="226620"/>
                  </a:lnTo>
                  <a:close/>
                  <a:moveTo>
                    <a:pt x="323779" y="194833"/>
                  </a:moveTo>
                  <a:lnTo>
                    <a:pt x="355565" y="194833"/>
                  </a:lnTo>
                  <a:lnTo>
                    <a:pt x="355565" y="226620"/>
                  </a:lnTo>
                  <a:lnTo>
                    <a:pt x="323779" y="226620"/>
                  </a:lnTo>
                  <a:close/>
                  <a:moveTo>
                    <a:pt x="277525" y="194833"/>
                  </a:moveTo>
                  <a:lnTo>
                    <a:pt x="309311" y="194833"/>
                  </a:lnTo>
                  <a:lnTo>
                    <a:pt x="309311" y="226620"/>
                  </a:lnTo>
                  <a:lnTo>
                    <a:pt x="277525" y="226620"/>
                  </a:lnTo>
                  <a:close/>
                  <a:moveTo>
                    <a:pt x="231271" y="194833"/>
                  </a:moveTo>
                  <a:lnTo>
                    <a:pt x="263057" y="194833"/>
                  </a:lnTo>
                  <a:lnTo>
                    <a:pt x="263057" y="226620"/>
                  </a:lnTo>
                  <a:lnTo>
                    <a:pt x="231271" y="226620"/>
                  </a:lnTo>
                  <a:close/>
                  <a:moveTo>
                    <a:pt x="185016" y="194833"/>
                  </a:moveTo>
                  <a:lnTo>
                    <a:pt x="216803" y="194833"/>
                  </a:lnTo>
                  <a:lnTo>
                    <a:pt x="216803" y="226620"/>
                  </a:lnTo>
                  <a:lnTo>
                    <a:pt x="185016" y="226620"/>
                  </a:lnTo>
                  <a:close/>
                  <a:moveTo>
                    <a:pt x="138762" y="194833"/>
                  </a:moveTo>
                  <a:lnTo>
                    <a:pt x="170549" y="194833"/>
                  </a:lnTo>
                  <a:lnTo>
                    <a:pt x="170549" y="226620"/>
                  </a:lnTo>
                  <a:lnTo>
                    <a:pt x="138762" y="226620"/>
                  </a:lnTo>
                  <a:close/>
                  <a:moveTo>
                    <a:pt x="92508" y="194833"/>
                  </a:moveTo>
                  <a:lnTo>
                    <a:pt x="124294" y="194833"/>
                  </a:lnTo>
                  <a:lnTo>
                    <a:pt x="124294" y="226620"/>
                  </a:lnTo>
                  <a:lnTo>
                    <a:pt x="92508" y="226620"/>
                  </a:lnTo>
                  <a:close/>
                  <a:moveTo>
                    <a:pt x="46254" y="194833"/>
                  </a:moveTo>
                  <a:lnTo>
                    <a:pt x="78040" y="194833"/>
                  </a:lnTo>
                  <a:lnTo>
                    <a:pt x="78040" y="226620"/>
                  </a:lnTo>
                  <a:lnTo>
                    <a:pt x="46254" y="226620"/>
                  </a:lnTo>
                  <a:close/>
                  <a:moveTo>
                    <a:pt x="0" y="194833"/>
                  </a:moveTo>
                  <a:lnTo>
                    <a:pt x="31787" y="194833"/>
                  </a:lnTo>
                  <a:lnTo>
                    <a:pt x="31787" y="226620"/>
                  </a:lnTo>
                  <a:lnTo>
                    <a:pt x="0" y="226620"/>
                  </a:lnTo>
                  <a:close/>
                  <a:moveTo>
                    <a:pt x="416287" y="170479"/>
                  </a:moveTo>
                  <a:lnTo>
                    <a:pt x="448074" y="170479"/>
                  </a:lnTo>
                  <a:lnTo>
                    <a:pt x="448074" y="202266"/>
                  </a:lnTo>
                  <a:lnTo>
                    <a:pt x="416287" y="202266"/>
                  </a:lnTo>
                  <a:close/>
                  <a:moveTo>
                    <a:pt x="462542" y="146125"/>
                  </a:moveTo>
                  <a:lnTo>
                    <a:pt x="494328" y="146125"/>
                  </a:lnTo>
                  <a:lnTo>
                    <a:pt x="494328" y="177911"/>
                  </a:lnTo>
                  <a:lnTo>
                    <a:pt x="462542" y="177911"/>
                  </a:lnTo>
                  <a:close/>
                  <a:moveTo>
                    <a:pt x="370033" y="146125"/>
                  </a:moveTo>
                  <a:lnTo>
                    <a:pt x="401820" y="146125"/>
                  </a:lnTo>
                  <a:lnTo>
                    <a:pt x="401820" y="177911"/>
                  </a:lnTo>
                  <a:lnTo>
                    <a:pt x="370033" y="177911"/>
                  </a:lnTo>
                  <a:close/>
                  <a:moveTo>
                    <a:pt x="323779" y="146125"/>
                  </a:moveTo>
                  <a:lnTo>
                    <a:pt x="355565" y="146125"/>
                  </a:lnTo>
                  <a:lnTo>
                    <a:pt x="355565" y="177911"/>
                  </a:lnTo>
                  <a:lnTo>
                    <a:pt x="323779" y="177911"/>
                  </a:lnTo>
                  <a:close/>
                  <a:moveTo>
                    <a:pt x="277525" y="146125"/>
                  </a:moveTo>
                  <a:lnTo>
                    <a:pt x="309311" y="146125"/>
                  </a:lnTo>
                  <a:lnTo>
                    <a:pt x="309311" y="177911"/>
                  </a:lnTo>
                  <a:lnTo>
                    <a:pt x="277525" y="177911"/>
                  </a:lnTo>
                  <a:close/>
                  <a:moveTo>
                    <a:pt x="231271" y="146125"/>
                  </a:moveTo>
                  <a:lnTo>
                    <a:pt x="263057" y="146125"/>
                  </a:lnTo>
                  <a:lnTo>
                    <a:pt x="263057" y="177911"/>
                  </a:lnTo>
                  <a:lnTo>
                    <a:pt x="231271" y="177911"/>
                  </a:lnTo>
                  <a:close/>
                  <a:moveTo>
                    <a:pt x="185016" y="146125"/>
                  </a:moveTo>
                  <a:lnTo>
                    <a:pt x="216803" y="146125"/>
                  </a:lnTo>
                  <a:lnTo>
                    <a:pt x="216803" y="177911"/>
                  </a:lnTo>
                  <a:lnTo>
                    <a:pt x="185016" y="177911"/>
                  </a:lnTo>
                  <a:close/>
                  <a:moveTo>
                    <a:pt x="138762" y="146125"/>
                  </a:moveTo>
                  <a:lnTo>
                    <a:pt x="170549" y="146125"/>
                  </a:lnTo>
                  <a:lnTo>
                    <a:pt x="170549" y="177911"/>
                  </a:lnTo>
                  <a:lnTo>
                    <a:pt x="138762" y="177911"/>
                  </a:lnTo>
                  <a:close/>
                  <a:moveTo>
                    <a:pt x="92508" y="146125"/>
                  </a:moveTo>
                  <a:lnTo>
                    <a:pt x="124294" y="146125"/>
                  </a:lnTo>
                  <a:lnTo>
                    <a:pt x="124294" y="177911"/>
                  </a:lnTo>
                  <a:lnTo>
                    <a:pt x="92508" y="177911"/>
                  </a:lnTo>
                  <a:close/>
                  <a:moveTo>
                    <a:pt x="46254" y="146125"/>
                  </a:moveTo>
                  <a:lnTo>
                    <a:pt x="78040" y="146125"/>
                  </a:lnTo>
                  <a:lnTo>
                    <a:pt x="78040" y="177911"/>
                  </a:lnTo>
                  <a:lnTo>
                    <a:pt x="46254" y="177911"/>
                  </a:lnTo>
                  <a:close/>
                  <a:moveTo>
                    <a:pt x="0" y="146125"/>
                  </a:moveTo>
                  <a:lnTo>
                    <a:pt x="31787" y="146125"/>
                  </a:lnTo>
                  <a:lnTo>
                    <a:pt x="31787" y="177911"/>
                  </a:lnTo>
                  <a:lnTo>
                    <a:pt x="0" y="177911"/>
                  </a:lnTo>
                  <a:close/>
                  <a:moveTo>
                    <a:pt x="416287" y="121771"/>
                  </a:moveTo>
                  <a:lnTo>
                    <a:pt x="448074" y="121771"/>
                  </a:lnTo>
                  <a:lnTo>
                    <a:pt x="448074" y="153557"/>
                  </a:lnTo>
                  <a:lnTo>
                    <a:pt x="416287" y="153557"/>
                  </a:lnTo>
                  <a:close/>
                  <a:moveTo>
                    <a:pt x="370033" y="97417"/>
                  </a:moveTo>
                  <a:lnTo>
                    <a:pt x="401820" y="97417"/>
                  </a:lnTo>
                  <a:lnTo>
                    <a:pt x="401820" y="129203"/>
                  </a:lnTo>
                  <a:lnTo>
                    <a:pt x="370033" y="129203"/>
                  </a:lnTo>
                  <a:close/>
                  <a:moveTo>
                    <a:pt x="323779" y="97417"/>
                  </a:moveTo>
                  <a:lnTo>
                    <a:pt x="355565" y="97417"/>
                  </a:lnTo>
                  <a:lnTo>
                    <a:pt x="355565" y="129203"/>
                  </a:lnTo>
                  <a:lnTo>
                    <a:pt x="323779" y="129203"/>
                  </a:lnTo>
                  <a:close/>
                  <a:moveTo>
                    <a:pt x="277525" y="97417"/>
                  </a:moveTo>
                  <a:lnTo>
                    <a:pt x="309311" y="97417"/>
                  </a:lnTo>
                  <a:lnTo>
                    <a:pt x="309311" y="129203"/>
                  </a:lnTo>
                  <a:lnTo>
                    <a:pt x="277525" y="129203"/>
                  </a:lnTo>
                  <a:close/>
                  <a:moveTo>
                    <a:pt x="231271" y="97417"/>
                  </a:moveTo>
                  <a:lnTo>
                    <a:pt x="263057" y="97417"/>
                  </a:lnTo>
                  <a:lnTo>
                    <a:pt x="263057" y="129203"/>
                  </a:lnTo>
                  <a:lnTo>
                    <a:pt x="231271" y="129203"/>
                  </a:lnTo>
                  <a:close/>
                  <a:moveTo>
                    <a:pt x="185016" y="97417"/>
                  </a:moveTo>
                  <a:lnTo>
                    <a:pt x="216803" y="97417"/>
                  </a:lnTo>
                  <a:lnTo>
                    <a:pt x="216803" y="129203"/>
                  </a:lnTo>
                  <a:lnTo>
                    <a:pt x="185016" y="129203"/>
                  </a:lnTo>
                  <a:close/>
                  <a:moveTo>
                    <a:pt x="138762" y="97417"/>
                  </a:moveTo>
                  <a:lnTo>
                    <a:pt x="170549" y="97417"/>
                  </a:lnTo>
                  <a:lnTo>
                    <a:pt x="170549" y="129203"/>
                  </a:lnTo>
                  <a:lnTo>
                    <a:pt x="138762" y="129203"/>
                  </a:lnTo>
                  <a:close/>
                  <a:moveTo>
                    <a:pt x="92508" y="97417"/>
                  </a:moveTo>
                  <a:lnTo>
                    <a:pt x="124294" y="97417"/>
                  </a:lnTo>
                  <a:lnTo>
                    <a:pt x="124294" y="129203"/>
                  </a:lnTo>
                  <a:lnTo>
                    <a:pt x="92508" y="129203"/>
                  </a:lnTo>
                  <a:close/>
                  <a:moveTo>
                    <a:pt x="46254" y="97417"/>
                  </a:moveTo>
                  <a:lnTo>
                    <a:pt x="78040" y="97417"/>
                  </a:lnTo>
                  <a:lnTo>
                    <a:pt x="78040" y="129203"/>
                  </a:lnTo>
                  <a:lnTo>
                    <a:pt x="46254" y="129203"/>
                  </a:lnTo>
                  <a:close/>
                  <a:moveTo>
                    <a:pt x="0" y="97417"/>
                  </a:moveTo>
                  <a:lnTo>
                    <a:pt x="31787" y="97417"/>
                  </a:lnTo>
                  <a:lnTo>
                    <a:pt x="31787" y="129203"/>
                  </a:lnTo>
                  <a:lnTo>
                    <a:pt x="0" y="129203"/>
                  </a:lnTo>
                  <a:close/>
                  <a:moveTo>
                    <a:pt x="323779" y="48708"/>
                  </a:moveTo>
                  <a:lnTo>
                    <a:pt x="355565" y="48708"/>
                  </a:lnTo>
                  <a:lnTo>
                    <a:pt x="355565" y="80495"/>
                  </a:lnTo>
                  <a:lnTo>
                    <a:pt x="323779" y="80495"/>
                  </a:lnTo>
                  <a:close/>
                  <a:moveTo>
                    <a:pt x="277525" y="48708"/>
                  </a:moveTo>
                  <a:lnTo>
                    <a:pt x="309311" y="48708"/>
                  </a:lnTo>
                  <a:lnTo>
                    <a:pt x="309311" y="80495"/>
                  </a:lnTo>
                  <a:lnTo>
                    <a:pt x="277525" y="80495"/>
                  </a:lnTo>
                  <a:close/>
                  <a:moveTo>
                    <a:pt x="277525" y="0"/>
                  </a:moveTo>
                  <a:lnTo>
                    <a:pt x="309311" y="0"/>
                  </a:lnTo>
                  <a:lnTo>
                    <a:pt x="309311" y="31787"/>
                  </a:lnTo>
                  <a:lnTo>
                    <a:pt x="277525" y="31787"/>
                  </a:lnTo>
                  <a:close/>
                </a:path>
              </a:pathLst>
            </a:custGeom>
            <a:solidFill>
              <a:srgbClr val="83C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876" y="9294"/>
              <a:ext cx="10688" cy="158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第四步，</a:t>
              </a:r>
              <a:r>
                <a:rPr 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支付成功以后，系统会自动向报名人员的</a:t>
              </a:r>
            </a:p>
            <a:p>
              <a:pPr algn="l"/>
              <a:r>
                <a:rPr 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邮箱发送报名成功信息。</a:t>
              </a:r>
              <a:r>
                <a:rPr lang="zh-CN" sz="2000">
                  <a:solidFill>
                    <a:schemeClr val="accent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（收到邮件之后才算报名成功哟）</a:t>
              </a:r>
            </a:p>
            <a:p>
              <a:pPr algn="l"/>
              <a:r>
                <a:rPr 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同时，报名管理中，就可以看到报名信息啦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260" y="3650615"/>
            <a:ext cx="10247630" cy="2400300"/>
          </a:xfrm>
          <a:prstGeom prst="rect">
            <a:avLst/>
          </a:prstGeom>
        </p:spPr>
      </p:pic>
      <p:pic>
        <p:nvPicPr>
          <p:cNvPr id="4" name="图片 3" descr="看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97495" y="575310"/>
            <a:ext cx="3143885" cy="31438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71500"/>
            <a:ext cx="7461250" cy="1040765"/>
          </a:xfrm>
        </p:spPr>
        <p:txBody>
          <a:bodyPr/>
          <a:lstStyle/>
          <a:p>
            <a:r>
              <a:rPr lang="zh-CN" altLang="en-US" sz="2800"/>
              <a:t>我们来打印二维码吧，参会签到的时候要带上哟</a:t>
            </a:r>
          </a:p>
        </p:txBody>
      </p:sp>
      <p:pic>
        <p:nvPicPr>
          <p:cNvPr id="4" name="内容占位符 3" descr="tim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546590" y="462915"/>
            <a:ext cx="2286000" cy="2286000"/>
          </a:xfrm>
          <a:prstGeom prst="rect">
            <a:avLst/>
          </a:prstGeom>
        </p:spPr>
      </p:pic>
      <p:pic>
        <p:nvPicPr>
          <p:cNvPr id="3" name="图片 2" descr="打印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1768475"/>
            <a:ext cx="8583930" cy="28346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13155" y="4883150"/>
            <a:ext cx="560768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打上对勾选，点击选择打印，打印成功喽。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100455" y="2581275"/>
            <a:ext cx="9620885" cy="497205"/>
            <a:chOff x="1507" y="9087"/>
            <a:chExt cx="15151" cy="783"/>
          </a:xfrm>
        </p:grpSpPr>
        <p:sp>
          <p:nvSpPr>
            <p:cNvPr id="162" name=" 162"/>
            <p:cNvSpPr/>
            <p:nvPr/>
          </p:nvSpPr>
          <p:spPr>
            <a:xfrm>
              <a:off x="1507" y="9087"/>
              <a:ext cx="1225" cy="750"/>
            </a:xfrm>
            <a:custGeom>
              <a:avLst/>
              <a:gdLst>
                <a:gd name="connsiteX0" fmla="*/ 277525 w 494328"/>
                <a:gd name="connsiteY0" fmla="*/ 292250 h 324036"/>
                <a:gd name="connsiteX1" fmla="*/ 309311 w 494328"/>
                <a:gd name="connsiteY1" fmla="*/ 292250 h 324036"/>
                <a:gd name="connsiteX2" fmla="*/ 309311 w 494328"/>
                <a:gd name="connsiteY2" fmla="*/ 324036 h 324036"/>
                <a:gd name="connsiteX3" fmla="*/ 277525 w 494328"/>
                <a:gd name="connsiteY3" fmla="*/ 324036 h 324036"/>
                <a:gd name="connsiteX4" fmla="*/ 323779 w 494328"/>
                <a:gd name="connsiteY4" fmla="*/ 243541 h 324036"/>
                <a:gd name="connsiteX5" fmla="*/ 355565 w 494328"/>
                <a:gd name="connsiteY5" fmla="*/ 243541 h 324036"/>
                <a:gd name="connsiteX6" fmla="*/ 355565 w 494328"/>
                <a:gd name="connsiteY6" fmla="*/ 275328 h 324036"/>
                <a:gd name="connsiteX7" fmla="*/ 323779 w 494328"/>
                <a:gd name="connsiteY7" fmla="*/ 275328 h 324036"/>
                <a:gd name="connsiteX8" fmla="*/ 277525 w 494328"/>
                <a:gd name="connsiteY8" fmla="*/ 243541 h 324036"/>
                <a:gd name="connsiteX9" fmla="*/ 309311 w 494328"/>
                <a:gd name="connsiteY9" fmla="*/ 243541 h 324036"/>
                <a:gd name="connsiteX10" fmla="*/ 309311 w 494328"/>
                <a:gd name="connsiteY10" fmla="*/ 275328 h 324036"/>
                <a:gd name="connsiteX11" fmla="*/ 277525 w 494328"/>
                <a:gd name="connsiteY11" fmla="*/ 275328 h 324036"/>
                <a:gd name="connsiteX12" fmla="*/ 370033 w 494328"/>
                <a:gd name="connsiteY12" fmla="*/ 194833 h 324036"/>
                <a:gd name="connsiteX13" fmla="*/ 401820 w 494328"/>
                <a:gd name="connsiteY13" fmla="*/ 194833 h 324036"/>
                <a:gd name="connsiteX14" fmla="*/ 401820 w 494328"/>
                <a:gd name="connsiteY14" fmla="*/ 226620 h 324036"/>
                <a:gd name="connsiteX15" fmla="*/ 370033 w 494328"/>
                <a:gd name="connsiteY15" fmla="*/ 226620 h 324036"/>
                <a:gd name="connsiteX16" fmla="*/ 323779 w 494328"/>
                <a:gd name="connsiteY16" fmla="*/ 194833 h 324036"/>
                <a:gd name="connsiteX17" fmla="*/ 355565 w 494328"/>
                <a:gd name="connsiteY17" fmla="*/ 194833 h 324036"/>
                <a:gd name="connsiteX18" fmla="*/ 355565 w 494328"/>
                <a:gd name="connsiteY18" fmla="*/ 226620 h 324036"/>
                <a:gd name="connsiteX19" fmla="*/ 323779 w 494328"/>
                <a:gd name="connsiteY19" fmla="*/ 226620 h 324036"/>
                <a:gd name="connsiteX20" fmla="*/ 277525 w 494328"/>
                <a:gd name="connsiteY20" fmla="*/ 194833 h 324036"/>
                <a:gd name="connsiteX21" fmla="*/ 309311 w 494328"/>
                <a:gd name="connsiteY21" fmla="*/ 194833 h 324036"/>
                <a:gd name="connsiteX22" fmla="*/ 309311 w 494328"/>
                <a:gd name="connsiteY22" fmla="*/ 226620 h 324036"/>
                <a:gd name="connsiteX23" fmla="*/ 277525 w 494328"/>
                <a:gd name="connsiteY23" fmla="*/ 226620 h 324036"/>
                <a:gd name="connsiteX24" fmla="*/ 231271 w 494328"/>
                <a:gd name="connsiteY24" fmla="*/ 194833 h 324036"/>
                <a:gd name="connsiteX25" fmla="*/ 263057 w 494328"/>
                <a:gd name="connsiteY25" fmla="*/ 194833 h 324036"/>
                <a:gd name="connsiteX26" fmla="*/ 263057 w 494328"/>
                <a:gd name="connsiteY26" fmla="*/ 226620 h 324036"/>
                <a:gd name="connsiteX27" fmla="*/ 231271 w 494328"/>
                <a:gd name="connsiteY27" fmla="*/ 226620 h 324036"/>
                <a:gd name="connsiteX28" fmla="*/ 185016 w 494328"/>
                <a:gd name="connsiteY28" fmla="*/ 194833 h 324036"/>
                <a:gd name="connsiteX29" fmla="*/ 216803 w 494328"/>
                <a:gd name="connsiteY29" fmla="*/ 194833 h 324036"/>
                <a:gd name="connsiteX30" fmla="*/ 216803 w 494328"/>
                <a:gd name="connsiteY30" fmla="*/ 226620 h 324036"/>
                <a:gd name="connsiteX31" fmla="*/ 185016 w 494328"/>
                <a:gd name="connsiteY31" fmla="*/ 226620 h 324036"/>
                <a:gd name="connsiteX32" fmla="*/ 138762 w 494328"/>
                <a:gd name="connsiteY32" fmla="*/ 194833 h 324036"/>
                <a:gd name="connsiteX33" fmla="*/ 170549 w 494328"/>
                <a:gd name="connsiteY33" fmla="*/ 194833 h 324036"/>
                <a:gd name="connsiteX34" fmla="*/ 170549 w 494328"/>
                <a:gd name="connsiteY34" fmla="*/ 226620 h 324036"/>
                <a:gd name="connsiteX35" fmla="*/ 138762 w 494328"/>
                <a:gd name="connsiteY35" fmla="*/ 226620 h 324036"/>
                <a:gd name="connsiteX36" fmla="*/ 92508 w 494328"/>
                <a:gd name="connsiteY36" fmla="*/ 194833 h 324036"/>
                <a:gd name="connsiteX37" fmla="*/ 124294 w 494328"/>
                <a:gd name="connsiteY37" fmla="*/ 194833 h 324036"/>
                <a:gd name="connsiteX38" fmla="*/ 124294 w 494328"/>
                <a:gd name="connsiteY38" fmla="*/ 226620 h 324036"/>
                <a:gd name="connsiteX39" fmla="*/ 92508 w 494328"/>
                <a:gd name="connsiteY39" fmla="*/ 226620 h 324036"/>
                <a:gd name="connsiteX40" fmla="*/ 46254 w 494328"/>
                <a:gd name="connsiteY40" fmla="*/ 194833 h 324036"/>
                <a:gd name="connsiteX41" fmla="*/ 78040 w 494328"/>
                <a:gd name="connsiteY41" fmla="*/ 194833 h 324036"/>
                <a:gd name="connsiteX42" fmla="*/ 78040 w 494328"/>
                <a:gd name="connsiteY42" fmla="*/ 226620 h 324036"/>
                <a:gd name="connsiteX43" fmla="*/ 46254 w 494328"/>
                <a:gd name="connsiteY43" fmla="*/ 226620 h 324036"/>
                <a:gd name="connsiteX44" fmla="*/ 0 w 494328"/>
                <a:gd name="connsiteY44" fmla="*/ 194833 h 324036"/>
                <a:gd name="connsiteX45" fmla="*/ 31787 w 494328"/>
                <a:gd name="connsiteY45" fmla="*/ 194833 h 324036"/>
                <a:gd name="connsiteX46" fmla="*/ 31787 w 494328"/>
                <a:gd name="connsiteY46" fmla="*/ 226620 h 324036"/>
                <a:gd name="connsiteX47" fmla="*/ 0 w 494328"/>
                <a:gd name="connsiteY47" fmla="*/ 226620 h 324036"/>
                <a:gd name="connsiteX48" fmla="*/ 416287 w 494328"/>
                <a:gd name="connsiteY48" fmla="*/ 170479 h 324036"/>
                <a:gd name="connsiteX49" fmla="*/ 448074 w 494328"/>
                <a:gd name="connsiteY49" fmla="*/ 170479 h 324036"/>
                <a:gd name="connsiteX50" fmla="*/ 448074 w 494328"/>
                <a:gd name="connsiteY50" fmla="*/ 202266 h 324036"/>
                <a:gd name="connsiteX51" fmla="*/ 416287 w 494328"/>
                <a:gd name="connsiteY51" fmla="*/ 202266 h 324036"/>
                <a:gd name="connsiteX52" fmla="*/ 462542 w 494328"/>
                <a:gd name="connsiteY52" fmla="*/ 146125 h 324036"/>
                <a:gd name="connsiteX53" fmla="*/ 494328 w 494328"/>
                <a:gd name="connsiteY53" fmla="*/ 146125 h 324036"/>
                <a:gd name="connsiteX54" fmla="*/ 494328 w 494328"/>
                <a:gd name="connsiteY54" fmla="*/ 177911 h 324036"/>
                <a:gd name="connsiteX55" fmla="*/ 462542 w 494328"/>
                <a:gd name="connsiteY55" fmla="*/ 177911 h 324036"/>
                <a:gd name="connsiteX56" fmla="*/ 370033 w 494328"/>
                <a:gd name="connsiteY56" fmla="*/ 146125 h 324036"/>
                <a:gd name="connsiteX57" fmla="*/ 401820 w 494328"/>
                <a:gd name="connsiteY57" fmla="*/ 146125 h 324036"/>
                <a:gd name="connsiteX58" fmla="*/ 401820 w 494328"/>
                <a:gd name="connsiteY58" fmla="*/ 177911 h 324036"/>
                <a:gd name="connsiteX59" fmla="*/ 370033 w 494328"/>
                <a:gd name="connsiteY59" fmla="*/ 177911 h 324036"/>
                <a:gd name="connsiteX60" fmla="*/ 323779 w 494328"/>
                <a:gd name="connsiteY60" fmla="*/ 146125 h 324036"/>
                <a:gd name="connsiteX61" fmla="*/ 355565 w 494328"/>
                <a:gd name="connsiteY61" fmla="*/ 146125 h 324036"/>
                <a:gd name="connsiteX62" fmla="*/ 355565 w 494328"/>
                <a:gd name="connsiteY62" fmla="*/ 177911 h 324036"/>
                <a:gd name="connsiteX63" fmla="*/ 323779 w 494328"/>
                <a:gd name="connsiteY63" fmla="*/ 177911 h 324036"/>
                <a:gd name="connsiteX64" fmla="*/ 277525 w 494328"/>
                <a:gd name="connsiteY64" fmla="*/ 146125 h 324036"/>
                <a:gd name="connsiteX65" fmla="*/ 309311 w 494328"/>
                <a:gd name="connsiteY65" fmla="*/ 146125 h 324036"/>
                <a:gd name="connsiteX66" fmla="*/ 309311 w 494328"/>
                <a:gd name="connsiteY66" fmla="*/ 177911 h 324036"/>
                <a:gd name="connsiteX67" fmla="*/ 277525 w 494328"/>
                <a:gd name="connsiteY67" fmla="*/ 177911 h 324036"/>
                <a:gd name="connsiteX68" fmla="*/ 231271 w 494328"/>
                <a:gd name="connsiteY68" fmla="*/ 146125 h 324036"/>
                <a:gd name="connsiteX69" fmla="*/ 263057 w 494328"/>
                <a:gd name="connsiteY69" fmla="*/ 146125 h 324036"/>
                <a:gd name="connsiteX70" fmla="*/ 263057 w 494328"/>
                <a:gd name="connsiteY70" fmla="*/ 177911 h 324036"/>
                <a:gd name="connsiteX71" fmla="*/ 231271 w 494328"/>
                <a:gd name="connsiteY71" fmla="*/ 177911 h 324036"/>
                <a:gd name="connsiteX72" fmla="*/ 185016 w 494328"/>
                <a:gd name="connsiteY72" fmla="*/ 146125 h 324036"/>
                <a:gd name="connsiteX73" fmla="*/ 216803 w 494328"/>
                <a:gd name="connsiteY73" fmla="*/ 146125 h 324036"/>
                <a:gd name="connsiteX74" fmla="*/ 216803 w 494328"/>
                <a:gd name="connsiteY74" fmla="*/ 177911 h 324036"/>
                <a:gd name="connsiteX75" fmla="*/ 185016 w 494328"/>
                <a:gd name="connsiteY75" fmla="*/ 177911 h 324036"/>
                <a:gd name="connsiteX76" fmla="*/ 138762 w 494328"/>
                <a:gd name="connsiteY76" fmla="*/ 146125 h 324036"/>
                <a:gd name="connsiteX77" fmla="*/ 170549 w 494328"/>
                <a:gd name="connsiteY77" fmla="*/ 146125 h 324036"/>
                <a:gd name="connsiteX78" fmla="*/ 170549 w 494328"/>
                <a:gd name="connsiteY78" fmla="*/ 177911 h 324036"/>
                <a:gd name="connsiteX79" fmla="*/ 138762 w 494328"/>
                <a:gd name="connsiteY79" fmla="*/ 177911 h 324036"/>
                <a:gd name="connsiteX80" fmla="*/ 92508 w 494328"/>
                <a:gd name="connsiteY80" fmla="*/ 146125 h 324036"/>
                <a:gd name="connsiteX81" fmla="*/ 124294 w 494328"/>
                <a:gd name="connsiteY81" fmla="*/ 146125 h 324036"/>
                <a:gd name="connsiteX82" fmla="*/ 124294 w 494328"/>
                <a:gd name="connsiteY82" fmla="*/ 177911 h 324036"/>
                <a:gd name="connsiteX83" fmla="*/ 92508 w 494328"/>
                <a:gd name="connsiteY83" fmla="*/ 177911 h 324036"/>
                <a:gd name="connsiteX84" fmla="*/ 46254 w 494328"/>
                <a:gd name="connsiteY84" fmla="*/ 146125 h 324036"/>
                <a:gd name="connsiteX85" fmla="*/ 78040 w 494328"/>
                <a:gd name="connsiteY85" fmla="*/ 146125 h 324036"/>
                <a:gd name="connsiteX86" fmla="*/ 78040 w 494328"/>
                <a:gd name="connsiteY86" fmla="*/ 177911 h 324036"/>
                <a:gd name="connsiteX87" fmla="*/ 46254 w 494328"/>
                <a:gd name="connsiteY87" fmla="*/ 177911 h 324036"/>
                <a:gd name="connsiteX88" fmla="*/ 0 w 494328"/>
                <a:gd name="connsiteY88" fmla="*/ 146125 h 324036"/>
                <a:gd name="connsiteX89" fmla="*/ 31787 w 494328"/>
                <a:gd name="connsiteY89" fmla="*/ 146125 h 324036"/>
                <a:gd name="connsiteX90" fmla="*/ 31787 w 494328"/>
                <a:gd name="connsiteY90" fmla="*/ 177911 h 324036"/>
                <a:gd name="connsiteX91" fmla="*/ 0 w 494328"/>
                <a:gd name="connsiteY91" fmla="*/ 177911 h 324036"/>
                <a:gd name="connsiteX92" fmla="*/ 416287 w 494328"/>
                <a:gd name="connsiteY92" fmla="*/ 121771 h 324036"/>
                <a:gd name="connsiteX93" fmla="*/ 448074 w 494328"/>
                <a:gd name="connsiteY93" fmla="*/ 121771 h 324036"/>
                <a:gd name="connsiteX94" fmla="*/ 448074 w 494328"/>
                <a:gd name="connsiteY94" fmla="*/ 153557 h 324036"/>
                <a:gd name="connsiteX95" fmla="*/ 416287 w 494328"/>
                <a:gd name="connsiteY95" fmla="*/ 153557 h 324036"/>
                <a:gd name="connsiteX96" fmla="*/ 370033 w 494328"/>
                <a:gd name="connsiteY96" fmla="*/ 97417 h 324036"/>
                <a:gd name="connsiteX97" fmla="*/ 401820 w 494328"/>
                <a:gd name="connsiteY97" fmla="*/ 97417 h 324036"/>
                <a:gd name="connsiteX98" fmla="*/ 401820 w 494328"/>
                <a:gd name="connsiteY98" fmla="*/ 129203 h 324036"/>
                <a:gd name="connsiteX99" fmla="*/ 370033 w 494328"/>
                <a:gd name="connsiteY99" fmla="*/ 129203 h 324036"/>
                <a:gd name="connsiteX100" fmla="*/ 323779 w 494328"/>
                <a:gd name="connsiteY100" fmla="*/ 97417 h 324036"/>
                <a:gd name="connsiteX101" fmla="*/ 355565 w 494328"/>
                <a:gd name="connsiteY101" fmla="*/ 97417 h 324036"/>
                <a:gd name="connsiteX102" fmla="*/ 355565 w 494328"/>
                <a:gd name="connsiteY102" fmla="*/ 129203 h 324036"/>
                <a:gd name="connsiteX103" fmla="*/ 323779 w 494328"/>
                <a:gd name="connsiteY103" fmla="*/ 129203 h 324036"/>
                <a:gd name="connsiteX104" fmla="*/ 277525 w 494328"/>
                <a:gd name="connsiteY104" fmla="*/ 97417 h 324036"/>
                <a:gd name="connsiteX105" fmla="*/ 309311 w 494328"/>
                <a:gd name="connsiteY105" fmla="*/ 97417 h 324036"/>
                <a:gd name="connsiteX106" fmla="*/ 309311 w 494328"/>
                <a:gd name="connsiteY106" fmla="*/ 129203 h 324036"/>
                <a:gd name="connsiteX107" fmla="*/ 277525 w 494328"/>
                <a:gd name="connsiteY107" fmla="*/ 129203 h 324036"/>
                <a:gd name="connsiteX108" fmla="*/ 231271 w 494328"/>
                <a:gd name="connsiteY108" fmla="*/ 97417 h 324036"/>
                <a:gd name="connsiteX109" fmla="*/ 263057 w 494328"/>
                <a:gd name="connsiteY109" fmla="*/ 97417 h 324036"/>
                <a:gd name="connsiteX110" fmla="*/ 263057 w 494328"/>
                <a:gd name="connsiteY110" fmla="*/ 129203 h 324036"/>
                <a:gd name="connsiteX111" fmla="*/ 231271 w 494328"/>
                <a:gd name="connsiteY111" fmla="*/ 129203 h 324036"/>
                <a:gd name="connsiteX112" fmla="*/ 185016 w 494328"/>
                <a:gd name="connsiteY112" fmla="*/ 97417 h 324036"/>
                <a:gd name="connsiteX113" fmla="*/ 216803 w 494328"/>
                <a:gd name="connsiteY113" fmla="*/ 97417 h 324036"/>
                <a:gd name="connsiteX114" fmla="*/ 216803 w 494328"/>
                <a:gd name="connsiteY114" fmla="*/ 129203 h 324036"/>
                <a:gd name="connsiteX115" fmla="*/ 185016 w 494328"/>
                <a:gd name="connsiteY115" fmla="*/ 129203 h 324036"/>
                <a:gd name="connsiteX116" fmla="*/ 138762 w 494328"/>
                <a:gd name="connsiteY116" fmla="*/ 97417 h 324036"/>
                <a:gd name="connsiteX117" fmla="*/ 170549 w 494328"/>
                <a:gd name="connsiteY117" fmla="*/ 97417 h 324036"/>
                <a:gd name="connsiteX118" fmla="*/ 170549 w 494328"/>
                <a:gd name="connsiteY118" fmla="*/ 129203 h 324036"/>
                <a:gd name="connsiteX119" fmla="*/ 138762 w 494328"/>
                <a:gd name="connsiteY119" fmla="*/ 129203 h 324036"/>
                <a:gd name="connsiteX120" fmla="*/ 92508 w 494328"/>
                <a:gd name="connsiteY120" fmla="*/ 97417 h 324036"/>
                <a:gd name="connsiteX121" fmla="*/ 124294 w 494328"/>
                <a:gd name="connsiteY121" fmla="*/ 97417 h 324036"/>
                <a:gd name="connsiteX122" fmla="*/ 124294 w 494328"/>
                <a:gd name="connsiteY122" fmla="*/ 129203 h 324036"/>
                <a:gd name="connsiteX123" fmla="*/ 92508 w 494328"/>
                <a:gd name="connsiteY123" fmla="*/ 129203 h 324036"/>
                <a:gd name="connsiteX124" fmla="*/ 46254 w 494328"/>
                <a:gd name="connsiteY124" fmla="*/ 97417 h 324036"/>
                <a:gd name="connsiteX125" fmla="*/ 78040 w 494328"/>
                <a:gd name="connsiteY125" fmla="*/ 97417 h 324036"/>
                <a:gd name="connsiteX126" fmla="*/ 78040 w 494328"/>
                <a:gd name="connsiteY126" fmla="*/ 129203 h 324036"/>
                <a:gd name="connsiteX127" fmla="*/ 46254 w 494328"/>
                <a:gd name="connsiteY127" fmla="*/ 129203 h 324036"/>
                <a:gd name="connsiteX128" fmla="*/ 0 w 494328"/>
                <a:gd name="connsiteY128" fmla="*/ 97417 h 324036"/>
                <a:gd name="connsiteX129" fmla="*/ 31787 w 494328"/>
                <a:gd name="connsiteY129" fmla="*/ 97417 h 324036"/>
                <a:gd name="connsiteX130" fmla="*/ 31787 w 494328"/>
                <a:gd name="connsiteY130" fmla="*/ 129203 h 324036"/>
                <a:gd name="connsiteX131" fmla="*/ 0 w 494328"/>
                <a:gd name="connsiteY131" fmla="*/ 129203 h 324036"/>
                <a:gd name="connsiteX132" fmla="*/ 323779 w 494328"/>
                <a:gd name="connsiteY132" fmla="*/ 48708 h 324036"/>
                <a:gd name="connsiteX133" fmla="*/ 355565 w 494328"/>
                <a:gd name="connsiteY133" fmla="*/ 48708 h 324036"/>
                <a:gd name="connsiteX134" fmla="*/ 355565 w 494328"/>
                <a:gd name="connsiteY134" fmla="*/ 80495 h 324036"/>
                <a:gd name="connsiteX135" fmla="*/ 323779 w 494328"/>
                <a:gd name="connsiteY135" fmla="*/ 80495 h 324036"/>
                <a:gd name="connsiteX136" fmla="*/ 277525 w 494328"/>
                <a:gd name="connsiteY136" fmla="*/ 48708 h 324036"/>
                <a:gd name="connsiteX137" fmla="*/ 309311 w 494328"/>
                <a:gd name="connsiteY137" fmla="*/ 48708 h 324036"/>
                <a:gd name="connsiteX138" fmla="*/ 309311 w 494328"/>
                <a:gd name="connsiteY138" fmla="*/ 80495 h 324036"/>
                <a:gd name="connsiteX139" fmla="*/ 277525 w 494328"/>
                <a:gd name="connsiteY139" fmla="*/ 80495 h 324036"/>
                <a:gd name="connsiteX140" fmla="*/ 277525 w 494328"/>
                <a:gd name="connsiteY140" fmla="*/ 0 h 324036"/>
                <a:gd name="connsiteX141" fmla="*/ 309311 w 494328"/>
                <a:gd name="connsiteY141" fmla="*/ 0 h 324036"/>
                <a:gd name="connsiteX142" fmla="*/ 309311 w 494328"/>
                <a:gd name="connsiteY142" fmla="*/ 31787 h 324036"/>
                <a:gd name="connsiteX143" fmla="*/ 277525 w 494328"/>
                <a:gd name="connsiteY143" fmla="*/ 31787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94328" h="324036">
                  <a:moveTo>
                    <a:pt x="277525" y="292250"/>
                  </a:moveTo>
                  <a:lnTo>
                    <a:pt x="309311" y="292250"/>
                  </a:lnTo>
                  <a:lnTo>
                    <a:pt x="309311" y="324036"/>
                  </a:lnTo>
                  <a:lnTo>
                    <a:pt x="277525" y="324036"/>
                  </a:lnTo>
                  <a:close/>
                  <a:moveTo>
                    <a:pt x="323779" y="243541"/>
                  </a:moveTo>
                  <a:lnTo>
                    <a:pt x="355565" y="243541"/>
                  </a:lnTo>
                  <a:lnTo>
                    <a:pt x="355565" y="275328"/>
                  </a:lnTo>
                  <a:lnTo>
                    <a:pt x="323779" y="275328"/>
                  </a:lnTo>
                  <a:close/>
                  <a:moveTo>
                    <a:pt x="277525" y="243541"/>
                  </a:moveTo>
                  <a:lnTo>
                    <a:pt x="309311" y="243541"/>
                  </a:lnTo>
                  <a:lnTo>
                    <a:pt x="309311" y="275328"/>
                  </a:lnTo>
                  <a:lnTo>
                    <a:pt x="277525" y="275328"/>
                  </a:lnTo>
                  <a:close/>
                  <a:moveTo>
                    <a:pt x="370033" y="194833"/>
                  </a:moveTo>
                  <a:lnTo>
                    <a:pt x="401820" y="194833"/>
                  </a:lnTo>
                  <a:lnTo>
                    <a:pt x="401820" y="226620"/>
                  </a:lnTo>
                  <a:lnTo>
                    <a:pt x="370033" y="226620"/>
                  </a:lnTo>
                  <a:close/>
                  <a:moveTo>
                    <a:pt x="323779" y="194833"/>
                  </a:moveTo>
                  <a:lnTo>
                    <a:pt x="355565" y="194833"/>
                  </a:lnTo>
                  <a:lnTo>
                    <a:pt x="355565" y="226620"/>
                  </a:lnTo>
                  <a:lnTo>
                    <a:pt x="323779" y="226620"/>
                  </a:lnTo>
                  <a:close/>
                  <a:moveTo>
                    <a:pt x="277525" y="194833"/>
                  </a:moveTo>
                  <a:lnTo>
                    <a:pt x="309311" y="194833"/>
                  </a:lnTo>
                  <a:lnTo>
                    <a:pt x="309311" y="226620"/>
                  </a:lnTo>
                  <a:lnTo>
                    <a:pt x="277525" y="226620"/>
                  </a:lnTo>
                  <a:close/>
                  <a:moveTo>
                    <a:pt x="231271" y="194833"/>
                  </a:moveTo>
                  <a:lnTo>
                    <a:pt x="263057" y="194833"/>
                  </a:lnTo>
                  <a:lnTo>
                    <a:pt x="263057" y="226620"/>
                  </a:lnTo>
                  <a:lnTo>
                    <a:pt x="231271" y="226620"/>
                  </a:lnTo>
                  <a:close/>
                  <a:moveTo>
                    <a:pt x="185016" y="194833"/>
                  </a:moveTo>
                  <a:lnTo>
                    <a:pt x="216803" y="194833"/>
                  </a:lnTo>
                  <a:lnTo>
                    <a:pt x="216803" y="226620"/>
                  </a:lnTo>
                  <a:lnTo>
                    <a:pt x="185016" y="226620"/>
                  </a:lnTo>
                  <a:close/>
                  <a:moveTo>
                    <a:pt x="138762" y="194833"/>
                  </a:moveTo>
                  <a:lnTo>
                    <a:pt x="170549" y="194833"/>
                  </a:lnTo>
                  <a:lnTo>
                    <a:pt x="170549" y="226620"/>
                  </a:lnTo>
                  <a:lnTo>
                    <a:pt x="138762" y="226620"/>
                  </a:lnTo>
                  <a:close/>
                  <a:moveTo>
                    <a:pt x="92508" y="194833"/>
                  </a:moveTo>
                  <a:lnTo>
                    <a:pt x="124294" y="194833"/>
                  </a:lnTo>
                  <a:lnTo>
                    <a:pt x="124294" y="226620"/>
                  </a:lnTo>
                  <a:lnTo>
                    <a:pt x="92508" y="226620"/>
                  </a:lnTo>
                  <a:close/>
                  <a:moveTo>
                    <a:pt x="46254" y="194833"/>
                  </a:moveTo>
                  <a:lnTo>
                    <a:pt x="78040" y="194833"/>
                  </a:lnTo>
                  <a:lnTo>
                    <a:pt x="78040" y="226620"/>
                  </a:lnTo>
                  <a:lnTo>
                    <a:pt x="46254" y="226620"/>
                  </a:lnTo>
                  <a:close/>
                  <a:moveTo>
                    <a:pt x="0" y="194833"/>
                  </a:moveTo>
                  <a:lnTo>
                    <a:pt x="31787" y="194833"/>
                  </a:lnTo>
                  <a:lnTo>
                    <a:pt x="31787" y="226620"/>
                  </a:lnTo>
                  <a:lnTo>
                    <a:pt x="0" y="226620"/>
                  </a:lnTo>
                  <a:close/>
                  <a:moveTo>
                    <a:pt x="416287" y="170479"/>
                  </a:moveTo>
                  <a:lnTo>
                    <a:pt x="448074" y="170479"/>
                  </a:lnTo>
                  <a:lnTo>
                    <a:pt x="448074" y="202266"/>
                  </a:lnTo>
                  <a:lnTo>
                    <a:pt x="416287" y="202266"/>
                  </a:lnTo>
                  <a:close/>
                  <a:moveTo>
                    <a:pt x="462542" y="146125"/>
                  </a:moveTo>
                  <a:lnTo>
                    <a:pt x="494328" y="146125"/>
                  </a:lnTo>
                  <a:lnTo>
                    <a:pt x="494328" y="177911"/>
                  </a:lnTo>
                  <a:lnTo>
                    <a:pt x="462542" y="177911"/>
                  </a:lnTo>
                  <a:close/>
                  <a:moveTo>
                    <a:pt x="370033" y="146125"/>
                  </a:moveTo>
                  <a:lnTo>
                    <a:pt x="401820" y="146125"/>
                  </a:lnTo>
                  <a:lnTo>
                    <a:pt x="401820" y="177911"/>
                  </a:lnTo>
                  <a:lnTo>
                    <a:pt x="370033" y="177911"/>
                  </a:lnTo>
                  <a:close/>
                  <a:moveTo>
                    <a:pt x="323779" y="146125"/>
                  </a:moveTo>
                  <a:lnTo>
                    <a:pt x="355565" y="146125"/>
                  </a:lnTo>
                  <a:lnTo>
                    <a:pt x="355565" y="177911"/>
                  </a:lnTo>
                  <a:lnTo>
                    <a:pt x="323779" y="177911"/>
                  </a:lnTo>
                  <a:close/>
                  <a:moveTo>
                    <a:pt x="277525" y="146125"/>
                  </a:moveTo>
                  <a:lnTo>
                    <a:pt x="309311" y="146125"/>
                  </a:lnTo>
                  <a:lnTo>
                    <a:pt x="309311" y="177911"/>
                  </a:lnTo>
                  <a:lnTo>
                    <a:pt x="277525" y="177911"/>
                  </a:lnTo>
                  <a:close/>
                  <a:moveTo>
                    <a:pt x="231271" y="146125"/>
                  </a:moveTo>
                  <a:lnTo>
                    <a:pt x="263057" y="146125"/>
                  </a:lnTo>
                  <a:lnTo>
                    <a:pt x="263057" y="177911"/>
                  </a:lnTo>
                  <a:lnTo>
                    <a:pt x="231271" y="177911"/>
                  </a:lnTo>
                  <a:close/>
                  <a:moveTo>
                    <a:pt x="185016" y="146125"/>
                  </a:moveTo>
                  <a:lnTo>
                    <a:pt x="216803" y="146125"/>
                  </a:lnTo>
                  <a:lnTo>
                    <a:pt x="216803" y="177911"/>
                  </a:lnTo>
                  <a:lnTo>
                    <a:pt x="185016" y="177911"/>
                  </a:lnTo>
                  <a:close/>
                  <a:moveTo>
                    <a:pt x="138762" y="146125"/>
                  </a:moveTo>
                  <a:lnTo>
                    <a:pt x="170549" y="146125"/>
                  </a:lnTo>
                  <a:lnTo>
                    <a:pt x="170549" y="177911"/>
                  </a:lnTo>
                  <a:lnTo>
                    <a:pt x="138762" y="177911"/>
                  </a:lnTo>
                  <a:close/>
                  <a:moveTo>
                    <a:pt x="92508" y="146125"/>
                  </a:moveTo>
                  <a:lnTo>
                    <a:pt x="124294" y="146125"/>
                  </a:lnTo>
                  <a:lnTo>
                    <a:pt x="124294" y="177911"/>
                  </a:lnTo>
                  <a:lnTo>
                    <a:pt x="92508" y="177911"/>
                  </a:lnTo>
                  <a:close/>
                  <a:moveTo>
                    <a:pt x="46254" y="146125"/>
                  </a:moveTo>
                  <a:lnTo>
                    <a:pt x="78040" y="146125"/>
                  </a:lnTo>
                  <a:lnTo>
                    <a:pt x="78040" y="177911"/>
                  </a:lnTo>
                  <a:lnTo>
                    <a:pt x="46254" y="177911"/>
                  </a:lnTo>
                  <a:close/>
                  <a:moveTo>
                    <a:pt x="0" y="146125"/>
                  </a:moveTo>
                  <a:lnTo>
                    <a:pt x="31787" y="146125"/>
                  </a:lnTo>
                  <a:lnTo>
                    <a:pt x="31787" y="177911"/>
                  </a:lnTo>
                  <a:lnTo>
                    <a:pt x="0" y="177911"/>
                  </a:lnTo>
                  <a:close/>
                  <a:moveTo>
                    <a:pt x="416287" y="121771"/>
                  </a:moveTo>
                  <a:lnTo>
                    <a:pt x="448074" y="121771"/>
                  </a:lnTo>
                  <a:lnTo>
                    <a:pt x="448074" y="153557"/>
                  </a:lnTo>
                  <a:lnTo>
                    <a:pt x="416287" y="153557"/>
                  </a:lnTo>
                  <a:close/>
                  <a:moveTo>
                    <a:pt x="370033" y="97417"/>
                  </a:moveTo>
                  <a:lnTo>
                    <a:pt x="401820" y="97417"/>
                  </a:lnTo>
                  <a:lnTo>
                    <a:pt x="401820" y="129203"/>
                  </a:lnTo>
                  <a:lnTo>
                    <a:pt x="370033" y="129203"/>
                  </a:lnTo>
                  <a:close/>
                  <a:moveTo>
                    <a:pt x="323779" y="97417"/>
                  </a:moveTo>
                  <a:lnTo>
                    <a:pt x="355565" y="97417"/>
                  </a:lnTo>
                  <a:lnTo>
                    <a:pt x="355565" y="129203"/>
                  </a:lnTo>
                  <a:lnTo>
                    <a:pt x="323779" y="129203"/>
                  </a:lnTo>
                  <a:close/>
                  <a:moveTo>
                    <a:pt x="277525" y="97417"/>
                  </a:moveTo>
                  <a:lnTo>
                    <a:pt x="309311" y="97417"/>
                  </a:lnTo>
                  <a:lnTo>
                    <a:pt x="309311" y="129203"/>
                  </a:lnTo>
                  <a:lnTo>
                    <a:pt x="277525" y="129203"/>
                  </a:lnTo>
                  <a:close/>
                  <a:moveTo>
                    <a:pt x="231271" y="97417"/>
                  </a:moveTo>
                  <a:lnTo>
                    <a:pt x="263057" y="97417"/>
                  </a:lnTo>
                  <a:lnTo>
                    <a:pt x="263057" y="129203"/>
                  </a:lnTo>
                  <a:lnTo>
                    <a:pt x="231271" y="129203"/>
                  </a:lnTo>
                  <a:close/>
                  <a:moveTo>
                    <a:pt x="185016" y="97417"/>
                  </a:moveTo>
                  <a:lnTo>
                    <a:pt x="216803" y="97417"/>
                  </a:lnTo>
                  <a:lnTo>
                    <a:pt x="216803" y="129203"/>
                  </a:lnTo>
                  <a:lnTo>
                    <a:pt x="185016" y="129203"/>
                  </a:lnTo>
                  <a:close/>
                  <a:moveTo>
                    <a:pt x="138762" y="97417"/>
                  </a:moveTo>
                  <a:lnTo>
                    <a:pt x="170549" y="97417"/>
                  </a:lnTo>
                  <a:lnTo>
                    <a:pt x="170549" y="129203"/>
                  </a:lnTo>
                  <a:lnTo>
                    <a:pt x="138762" y="129203"/>
                  </a:lnTo>
                  <a:close/>
                  <a:moveTo>
                    <a:pt x="92508" y="97417"/>
                  </a:moveTo>
                  <a:lnTo>
                    <a:pt x="124294" y="97417"/>
                  </a:lnTo>
                  <a:lnTo>
                    <a:pt x="124294" y="129203"/>
                  </a:lnTo>
                  <a:lnTo>
                    <a:pt x="92508" y="129203"/>
                  </a:lnTo>
                  <a:close/>
                  <a:moveTo>
                    <a:pt x="46254" y="97417"/>
                  </a:moveTo>
                  <a:lnTo>
                    <a:pt x="78040" y="97417"/>
                  </a:lnTo>
                  <a:lnTo>
                    <a:pt x="78040" y="129203"/>
                  </a:lnTo>
                  <a:lnTo>
                    <a:pt x="46254" y="129203"/>
                  </a:lnTo>
                  <a:close/>
                  <a:moveTo>
                    <a:pt x="0" y="97417"/>
                  </a:moveTo>
                  <a:lnTo>
                    <a:pt x="31787" y="97417"/>
                  </a:lnTo>
                  <a:lnTo>
                    <a:pt x="31787" y="129203"/>
                  </a:lnTo>
                  <a:lnTo>
                    <a:pt x="0" y="129203"/>
                  </a:lnTo>
                  <a:close/>
                  <a:moveTo>
                    <a:pt x="323779" y="48708"/>
                  </a:moveTo>
                  <a:lnTo>
                    <a:pt x="355565" y="48708"/>
                  </a:lnTo>
                  <a:lnTo>
                    <a:pt x="355565" y="80495"/>
                  </a:lnTo>
                  <a:lnTo>
                    <a:pt x="323779" y="80495"/>
                  </a:lnTo>
                  <a:close/>
                  <a:moveTo>
                    <a:pt x="277525" y="48708"/>
                  </a:moveTo>
                  <a:lnTo>
                    <a:pt x="309311" y="48708"/>
                  </a:lnTo>
                  <a:lnTo>
                    <a:pt x="309311" y="80495"/>
                  </a:lnTo>
                  <a:lnTo>
                    <a:pt x="277525" y="80495"/>
                  </a:lnTo>
                  <a:close/>
                  <a:moveTo>
                    <a:pt x="277525" y="0"/>
                  </a:moveTo>
                  <a:lnTo>
                    <a:pt x="309311" y="0"/>
                  </a:lnTo>
                  <a:lnTo>
                    <a:pt x="309311" y="31787"/>
                  </a:lnTo>
                  <a:lnTo>
                    <a:pt x="277525" y="31787"/>
                  </a:lnTo>
                  <a:close/>
                </a:path>
              </a:pathLst>
            </a:custGeom>
            <a:solidFill>
              <a:srgbClr val="83C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923" y="9150"/>
              <a:ext cx="13735" cy="7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第一步，点击左侧菜单栏，</a:t>
              </a:r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财务管理</a:t>
              </a:r>
              <a:r>
                <a:rPr lang="en-US" altLang="zh-CN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—</a:t>
              </a:r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开具发票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840865" y="1726565"/>
            <a:ext cx="5542915" cy="518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altLang="zh-CN" sz="28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2.3 </a:t>
            </a:r>
            <a:r>
              <a:rPr lang="zh-CN" altLang="en-US" sz="28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在线申请开具发票指南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  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9010" y="3242945"/>
            <a:ext cx="10200005" cy="2200275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9838055" y="4762500"/>
            <a:ext cx="883285" cy="381000"/>
          </a:xfrm>
          <a:prstGeom prst="ellipse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>
            <p:custDataLst>
              <p:tags r:id="rId4"/>
            </p:custDataLst>
          </p:nvPr>
        </p:nvSpPr>
        <p:spPr>
          <a:xfrm>
            <a:off x="911116" y="1775959"/>
            <a:ext cx="693895" cy="358275"/>
          </a:xfrm>
          <a:custGeom>
            <a:avLst/>
            <a:gdLst>
              <a:gd name="connsiteX0" fmla="*/ 2364 w 1383324"/>
              <a:gd name="connsiteY0" fmla="*/ 0 h 715108"/>
              <a:gd name="connsiteX1" fmla="*/ 1380961 w 1383324"/>
              <a:gd name="connsiteY1" fmla="*/ 0 h 715108"/>
              <a:gd name="connsiteX2" fmla="*/ 1383324 w 1383324"/>
              <a:gd name="connsiteY2" fmla="*/ 23446 h 715108"/>
              <a:gd name="connsiteX3" fmla="*/ 691662 w 1383324"/>
              <a:gd name="connsiteY3" fmla="*/ 715108 h 715108"/>
              <a:gd name="connsiteX4" fmla="*/ 0 w 1383324"/>
              <a:gd name="connsiteY4" fmla="*/ 23446 h 71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3324" h="715108">
                <a:moveTo>
                  <a:pt x="2364" y="0"/>
                </a:moveTo>
                <a:lnTo>
                  <a:pt x="1380961" y="0"/>
                </a:lnTo>
                <a:lnTo>
                  <a:pt x="1383324" y="23446"/>
                </a:lnTo>
                <a:cubicBezTo>
                  <a:pt x="1383324" y="405440"/>
                  <a:pt x="1073656" y="715108"/>
                  <a:pt x="691662" y="715108"/>
                </a:cubicBezTo>
                <a:cubicBezTo>
                  <a:pt x="309668" y="715108"/>
                  <a:pt x="0" y="405440"/>
                  <a:pt x="0" y="23446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</a:p>
        </p:txBody>
      </p:sp>
      <p:sp>
        <p:nvSpPr>
          <p:cNvPr id="9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805815" y="1694815"/>
            <a:ext cx="5235575" cy="3057525"/>
            <a:chOff x="1507" y="9087"/>
            <a:chExt cx="8245" cy="4815"/>
          </a:xfrm>
        </p:grpSpPr>
        <p:sp>
          <p:nvSpPr>
            <p:cNvPr id="12" name=" 162"/>
            <p:cNvSpPr/>
            <p:nvPr/>
          </p:nvSpPr>
          <p:spPr>
            <a:xfrm>
              <a:off x="1507" y="9087"/>
              <a:ext cx="1225" cy="750"/>
            </a:xfrm>
            <a:custGeom>
              <a:avLst/>
              <a:gdLst>
                <a:gd name="connsiteX0" fmla="*/ 277525 w 494328"/>
                <a:gd name="connsiteY0" fmla="*/ 292250 h 324036"/>
                <a:gd name="connsiteX1" fmla="*/ 309311 w 494328"/>
                <a:gd name="connsiteY1" fmla="*/ 292250 h 324036"/>
                <a:gd name="connsiteX2" fmla="*/ 309311 w 494328"/>
                <a:gd name="connsiteY2" fmla="*/ 324036 h 324036"/>
                <a:gd name="connsiteX3" fmla="*/ 277525 w 494328"/>
                <a:gd name="connsiteY3" fmla="*/ 324036 h 324036"/>
                <a:gd name="connsiteX4" fmla="*/ 323779 w 494328"/>
                <a:gd name="connsiteY4" fmla="*/ 243541 h 324036"/>
                <a:gd name="connsiteX5" fmla="*/ 355565 w 494328"/>
                <a:gd name="connsiteY5" fmla="*/ 243541 h 324036"/>
                <a:gd name="connsiteX6" fmla="*/ 355565 w 494328"/>
                <a:gd name="connsiteY6" fmla="*/ 275328 h 324036"/>
                <a:gd name="connsiteX7" fmla="*/ 323779 w 494328"/>
                <a:gd name="connsiteY7" fmla="*/ 275328 h 324036"/>
                <a:gd name="connsiteX8" fmla="*/ 277525 w 494328"/>
                <a:gd name="connsiteY8" fmla="*/ 243541 h 324036"/>
                <a:gd name="connsiteX9" fmla="*/ 309311 w 494328"/>
                <a:gd name="connsiteY9" fmla="*/ 243541 h 324036"/>
                <a:gd name="connsiteX10" fmla="*/ 309311 w 494328"/>
                <a:gd name="connsiteY10" fmla="*/ 275328 h 324036"/>
                <a:gd name="connsiteX11" fmla="*/ 277525 w 494328"/>
                <a:gd name="connsiteY11" fmla="*/ 275328 h 324036"/>
                <a:gd name="connsiteX12" fmla="*/ 370033 w 494328"/>
                <a:gd name="connsiteY12" fmla="*/ 194833 h 324036"/>
                <a:gd name="connsiteX13" fmla="*/ 401820 w 494328"/>
                <a:gd name="connsiteY13" fmla="*/ 194833 h 324036"/>
                <a:gd name="connsiteX14" fmla="*/ 401820 w 494328"/>
                <a:gd name="connsiteY14" fmla="*/ 226620 h 324036"/>
                <a:gd name="connsiteX15" fmla="*/ 370033 w 494328"/>
                <a:gd name="connsiteY15" fmla="*/ 226620 h 324036"/>
                <a:gd name="connsiteX16" fmla="*/ 323779 w 494328"/>
                <a:gd name="connsiteY16" fmla="*/ 194833 h 324036"/>
                <a:gd name="connsiteX17" fmla="*/ 355565 w 494328"/>
                <a:gd name="connsiteY17" fmla="*/ 194833 h 324036"/>
                <a:gd name="connsiteX18" fmla="*/ 355565 w 494328"/>
                <a:gd name="connsiteY18" fmla="*/ 226620 h 324036"/>
                <a:gd name="connsiteX19" fmla="*/ 323779 w 494328"/>
                <a:gd name="connsiteY19" fmla="*/ 226620 h 324036"/>
                <a:gd name="connsiteX20" fmla="*/ 277525 w 494328"/>
                <a:gd name="connsiteY20" fmla="*/ 194833 h 324036"/>
                <a:gd name="connsiteX21" fmla="*/ 309311 w 494328"/>
                <a:gd name="connsiteY21" fmla="*/ 194833 h 324036"/>
                <a:gd name="connsiteX22" fmla="*/ 309311 w 494328"/>
                <a:gd name="connsiteY22" fmla="*/ 226620 h 324036"/>
                <a:gd name="connsiteX23" fmla="*/ 277525 w 494328"/>
                <a:gd name="connsiteY23" fmla="*/ 226620 h 324036"/>
                <a:gd name="connsiteX24" fmla="*/ 231271 w 494328"/>
                <a:gd name="connsiteY24" fmla="*/ 194833 h 324036"/>
                <a:gd name="connsiteX25" fmla="*/ 263057 w 494328"/>
                <a:gd name="connsiteY25" fmla="*/ 194833 h 324036"/>
                <a:gd name="connsiteX26" fmla="*/ 263057 w 494328"/>
                <a:gd name="connsiteY26" fmla="*/ 226620 h 324036"/>
                <a:gd name="connsiteX27" fmla="*/ 231271 w 494328"/>
                <a:gd name="connsiteY27" fmla="*/ 226620 h 324036"/>
                <a:gd name="connsiteX28" fmla="*/ 185016 w 494328"/>
                <a:gd name="connsiteY28" fmla="*/ 194833 h 324036"/>
                <a:gd name="connsiteX29" fmla="*/ 216803 w 494328"/>
                <a:gd name="connsiteY29" fmla="*/ 194833 h 324036"/>
                <a:gd name="connsiteX30" fmla="*/ 216803 w 494328"/>
                <a:gd name="connsiteY30" fmla="*/ 226620 h 324036"/>
                <a:gd name="connsiteX31" fmla="*/ 185016 w 494328"/>
                <a:gd name="connsiteY31" fmla="*/ 226620 h 324036"/>
                <a:gd name="connsiteX32" fmla="*/ 138762 w 494328"/>
                <a:gd name="connsiteY32" fmla="*/ 194833 h 324036"/>
                <a:gd name="connsiteX33" fmla="*/ 170549 w 494328"/>
                <a:gd name="connsiteY33" fmla="*/ 194833 h 324036"/>
                <a:gd name="connsiteX34" fmla="*/ 170549 w 494328"/>
                <a:gd name="connsiteY34" fmla="*/ 226620 h 324036"/>
                <a:gd name="connsiteX35" fmla="*/ 138762 w 494328"/>
                <a:gd name="connsiteY35" fmla="*/ 226620 h 324036"/>
                <a:gd name="connsiteX36" fmla="*/ 92508 w 494328"/>
                <a:gd name="connsiteY36" fmla="*/ 194833 h 324036"/>
                <a:gd name="connsiteX37" fmla="*/ 124294 w 494328"/>
                <a:gd name="connsiteY37" fmla="*/ 194833 h 324036"/>
                <a:gd name="connsiteX38" fmla="*/ 124294 w 494328"/>
                <a:gd name="connsiteY38" fmla="*/ 226620 h 324036"/>
                <a:gd name="connsiteX39" fmla="*/ 92508 w 494328"/>
                <a:gd name="connsiteY39" fmla="*/ 226620 h 324036"/>
                <a:gd name="connsiteX40" fmla="*/ 46254 w 494328"/>
                <a:gd name="connsiteY40" fmla="*/ 194833 h 324036"/>
                <a:gd name="connsiteX41" fmla="*/ 78040 w 494328"/>
                <a:gd name="connsiteY41" fmla="*/ 194833 h 324036"/>
                <a:gd name="connsiteX42" fmla="*/ 78040 w 494328"/>
                <a:gd name="connsiteY42" fmla="*/ 226620 h 324036"/>
                <a:gd name="connsiteX43" fmla="*/ 46254 w 494328"/>
                <a:gd name="connsiteY43" fmla="*/ 226620 h 324036"/>
                <a:gd name="connsiteX44" fmla="*/ 0 w 494328"/>
                <a:gd name="connsiteY44" fmla="*/ 194833 h 324036"/>
                <a:gd name="connsiteX45" fmla="*/ 31787 w 494328"/>
                <a:gd name="connsiteY45" fmla="*/ 194833 h 324036"/>
                <a:gd name="connsiteX46" fmla="*/ 31787 w 494328"/>
                <a:gd name="connsiteY46" fmla="*/ 226620 h 324036"/>
                <a:gd name="connsiteX47" fmla="*/ 0 w 494328"/>
                <a:gd name="connsiteY47" fmla="*/ 226620 h 324036"/>
                <a:gd name="connsiteX48" fmla="*/ 416287 w 494328"/>
                <a:gd name="connsiteY48" fmla="*/ 170479 h 324036"/>
                <a:gd name="connsiteX49" fmla="*/ 448074 w 494328"/>
                <a:gd name="connsiteY49" fmla="*/ 170479 h 324036"/>
                <a:gd name="connsiteX50" fmla="*/ 448074 w 494328"/>
                <a:gd name="connsiteY50" fmla="*/ 202266 h 324036"/>
                <a:gd name="connsiteX51" fmla="*/ 416287 w 494328"/>
                <a:gd name="connsiteY51" fmla="*/ 202266 h 324036"/>
                <a:gd name="connsiteX52" fmla="*/ 462542 w 494328"/>
                <a:gd name="connsiteY52" fmla="*/ 146125 h 324036"/>
                <a:gd name="connsiteX53" fmla="*/ 494328 w 494328"/>
                <a:gd name="connsiteY53" fmla="*/ 146125 h 324036"/>
                <a:gd name="connsiteX54" fmla="*/ 494328 w 494328"/>
                <a:gd name="connsiteY54" fmla="*/ 177911 h 324036"/>
                <a:gd name="connsiteX55" fmla="*/ 462542 w 494328"/>
                <a:gd name="connsiteY55" fmla="*/ 177911 h 324036"/>
                <a:gd name="connsiteX56" fmla="*/ 370033 w 494328"/>
                <a:gd name="connsiteY56" fmla="*/ 146125 h 324036"/>
                <a:gd name="connsiteX57" fmla="*/ 401820 w 494328"/>
                <a:gd name="connsiteY57" fmla="*/ 146125 h 324036"/>
                <a:gd name="connsiteX58" fmla="*/ 401820 w 494328"/>
                <a:gd name="connsiteY58" fmla="*/ 177911 h 324036"/>
                <a:gd name="connsiteX59" fmla="*/ 370033 w 494328"/>
                <a:gd name="connsiteY59" fmla="*/ 177911 h 324036"/>
                <a:gd name="connsiteX60" fmla="*/ 323779 w 494328"/>
                <a:gd name="connsiteY60" fmla="*/ 146125 h 324036"/>
                <a:gd name="connsiteX61" fmla="*/ 355565 w 494328"/>
                <a:gd name="connsiteY61" fmla="*/ 146125 h 324036"/>
                <a:gd name="connsiteX62" fmla="*/ 355565 w 494328"/>
                <a:gd name="connsiteY62" fmla="*/ 177911 h 324036"/>
                <a:gd name="connsiteX63" fmla="*/ 323779 w 494328"/>
                <a:gd name="connsiteY63" fmla="*/ 177911 h 324036"/>
                <a:gd name="connsiteX64" fmla="*/ 277525 w 494328"/>
                <a:gd name="connsiteY64" fmla="*/ 146125 h 324036"/>
                <a:gd name="connsiteX65" fmla="*/ 309311 w 494328"/>
                <a:gd name="connsiteY65" fmla="*/ 146125 h 324036"/>
                <a:gd name="connsiteX66" fmla="*/ 309311 w 494328"/>
                <a:gd name="connsiteY66" fmla="*/ 177911 h 324036"/>
                <a:gd name="connsiteX67" fmla="*/ 277525 w 494328"/>
                <a:gd name="connsiteY67" fmla="*/ 177911 h 324036"/>
                <a:gd name="connsiteX68" fmla="*/ 231271 w 494328"/>
                <a:gd name="connsiteY68" fmla="*/ 146125 h 324036"/>
                <a:gd name="connsiteX69" fmla="*/ 263057 w 494328"/>
                <a:gd name="connsiteY69" fmla="*/ 146125 h 324036"/>
                <a:gd name="connsiteX70" fmla="*/ 263057 w 494328"/>
                <a:gd name="connsiteY70" fmla="*/ 177911 h 324036"/>
                <a:gd name="connsiteX71" fmla="*/ 231271 w 494328"/>
                <a:gd name="connsiteY71" fmla="*/ 177911 h 324036"/>
                <a:gd name="connsiteX72" fmla="*/ 185016 w 494328"/>
                <a:gd name="connsiteY72" fmla="*/ 146125 h 324036"/>
                <a:gd name="connsiteX73" fmla="*/ 216803 w 494328"/>
                <a:gd name="connsiteY73" fmla="*/ 146125 h 324036"/>
                <a:gd name="connsiteX74" fmla="*/ 216803 w 494328"/>
                <a:gd name="connsiteY74" fmla="*/ 177911 h 324036"/>
                <a:gd name="connsiteX75" fmla="*/ 185016 w 494328"/>
                <a:gd name="connsiteY75" fmla="*/ 177911 h 324036"/>
                <a:gd name="connsiteX76" fmla="*/ 138762 w 494328"/>
                <a:gd name="connsiteY76" fmla="*/ 146125 h 324036"/>
                <a:gd name="connsiteX77" fmla="*/ 170549 w 494328"/>
                <a:gd name="connsiteY77" fmla="*/ 146125 h 324036"/>
                <a:gd name="connsiteX78" fmla="*/ 170549 w 494328"/>
                <a:gd name="connsiteY78" fmla="*/ 177911 h 324036"/>
                <a:gd name="connsiteX79" fmla="*/ 138762 w 494328"/>
                <a:gd name="connsiteY79" fmla="*/ 177911 h 324036"/>
                <a:gd name="connsiteX80" fmla="*/ 92508 w 494328"/>
                <a:gd name="connsiteY80" fmla="*/ 146125 h 324036"/>
                <a:gd name="connsiteX81" fmla="*/ 124294 w 494328"/>
                <a:gd name="connsiteY81" fmla="*/ 146125 h 324036"/>
                <a:gd name="connsiteX82" fmla="*/ 124294 w 494328"/>
                <a:gd name="connsiteY82" fmla="*/ 177911 h 324036"/>
                <a:gd name="connsiteX83" fmla="*/ 92508 w 494328"/>
                <a:gd name="connsiteY83" fmla="*/ 177911 h 324036"/>
                <a:gd name="connsiteX84" fmla="*/ 46254 w 494328"/>
                <a:gd name="connsiteY84" fmla="*/ 146125 h 324036"/>
                <a:gd name="connsiteX85" fmla="*/ 78040 w 494328"/>
                <a:gd name="connsiteY85" fmla="*/ 146125 h 324036"/>
                <a:gd name="connsiteX86" fmla="*/ 78040 w 494328"/>
                <a:gd name="connsiteY86" fmla="*/ 177911 h 324036"/>
                <a:gd name="connsiteX87" fmla="*/ 46254 w 494328"/>
                <a:gd name="connsiteY87" fmla="*/ 177911 h 324036"/>
                <a:gd name="connsiteX88" fmla="*/ 0 w 494328"/>
                <a:gd name="connsiteY88" fmla="*/ 146125 h 324036"/>
                <a:gd name="connsiteX89" fmla="*/ 31787 w 494328"/>
                <a:gd name="connsiteY89" fmla="*/ 146125 h 324036"/>
                <a:gd name="connsiteX90" fmla="*/ 31787 w 494328"/>
                <a:gd name="connsiteY90" fmla="*/ 177911 h 324036"/>
                <a:gd name="connsiteX91" fmla="*/ 0 w 494328"/>
                <a:gd name="connsiteY91" fmla="*/ 177911 h 324036"/>
                <a:gd name="connsiteX92" fmla="*/ 416287 w 494328"/>
                <a:gd name="connsiteY92" fmla="*/ 121771 h 324036"/>
                <a:gd name="connsiteX93" fmla="*/ 448074 w 494328"/>
                <a:gd name="connsiteY93" fmla="*/ 121771 h 324036"/>
                <a:gd name="connsiteX94" fmla="*/ 448074 w 494328"/>
                <a:gd name="connsiteY94" fmla="*/ 153557 h 324036"/>
                <a:gd name="connsiteX95" fmla="*/ 416287 w 494328"/>
                <a:gd name="connsiteY95" fmla="*/ 153557 h 324036"/>
                <a:gd name="connsiteX96" fmla="*/ 370033 w 494328"/>
                <a:gd name="connsiteY96" fmla="*/ 97417 h 324036"/>
                <a:gd name="connsiteX97" fmla="*/ 401820 w 494328"/>
                <a:gd name="connsiteY97" fmla="*/ 97417 h 324036"/>
                <a:gd name="connsiteX98" fmla="*/ 401820 w 494328"/>
                <a:gd name="connsiteY98" fmla="*/ 129203 h 324036"/>
                <a:gd name="connsiteX99" fmla="*/ 370033 w 494328"/>
                <a:gd name="connsiteY99" fmla="*/ 129203 h 324036"/>
                <a:gd name="connsiteX100" fmla="*/ 323779 w 494328"/>
                <a:gd name="connsiteY100" fmla="*/ 97417 h 324036"/>
                <a:gd name="connsiteX101" fmla="*/ 355565 w 494328"/>
                <a:gd name="connsiteY101" fmla="*/ 97417 h 324036"/>
                <a:gd name="connsiteX102" fmla="*/ 355565 w 494328"/>
                <a:gd name="connsiteY102" fmla="*/ 129203 h 324036"/>
                <a:gd name="connsiteX103" fmla="*/ 323779 w 494328"/>
                <a:gd name="connsiteY103" fmla="*/ 129203 h 324036"/>
                <a:gd name="connsiteX104" fmla="*/ 277525 w 494328"/>
                <a:gd name="connsiteY104" fmla="*/ 97417 h 324036"/>
                <a:gd name="connsiteX105" fmla="*/ 309311 w 494328"/>
                <a:gd name="connsiteY105" fmla="*/ 97417 h 324036"/>
                <a:gd name="connsiteX106" fmla="*/ 309311 w 494328"/>
                <a:gd name="connsiteY106" fmla="*/ 129203 h 324036"/>
                <a:gd name="connsiteX107" fmla="*/ 277525 w 494328"/>
                <a:gd name="connsiteY107" fmla="*/ 129203 h 324036"/>
                <a:gd name="connsiteX108" fmla="*/ 231271 w 494328"/>
                <a:gd name="connsiteY108" fmla="*/ 97417 h 324036"/>
                <a:gd name="connsiteX109" fmla="*/ 263057 w 494328"/>
                <a:gd name="connsiteY109" fmla="*/ 97417 h 324036"/>
                <a:gd name="connsiteX110" fmla="*/ 263057 w 494328"/>
                <a:gd name="connsiteY110" fmla="*/ 129203 h 324036"/>
                <a:gd name="connsiteX111" fmla="*/ 231271 w 494328"/>
                <a:gd name="connsiteY111" fmla="*/ 129203 h 324036"/>
                <a:gd name="connsiteX112" fmla="*/ 185016 w 494328"/>
                <a:gd name="connsiteY112" fmla="*/ 97417 h 324036"/>
                <a:gd name="connsiteX113" fmla="*/ 216803 w 494328"/>
                <a:gd name="connsiteY113" fmla="*/ 97417 h 324036"/>
                <a:gd name="connsiteX114" fmla="*/ 216803 w 494328"/>
                <a:gd name="connsiteY114" fmla="*/ 129203 h 324036"/>
                <a:gd name="connsiteX115" fmla="*/ 185016 w 494328"/>
                <a:gd name="connsiteY115" fmla="*/ 129203 h 324036"/>
                <a:gd name="connsiteX116" fmla="*/ 138762 w 494328"/>
                <a:gd name="connsiteY116" fmla="*/ 97417 h 324036"/>
                <a:gd name="connsiteX117" fmla="*/ 170549 w 494328"/>
                <a:gd name="connsiteY117" fmla="*/ 97417 h 324036"/>
                <a:gd name="connsiteX118" fmla="*/ 170549 w 494328"/>
                <a:gd name="connsiteY118" fmla="*/ 129203 h 324036"/>
                <a:gd name="connsiteX119" fmla="*/ 138762 w 494328"/>
                <a:gd name="connsiteY119" fmla="*/ 129203 h 324036"/>
                <a:gd name="connsiteX120" fmla="*/ 92508 w 494328"/>
                <a:gd name="connsiteY120" fmla="*/ 97417 h 324036"/>
                <a:gd name="connsiteX121" fmla="*/ 124294 w 494328"/>
                <a:gd name="connsiteY121" fmla="*/ 97417 h 324036"/>
                <a:gd name="connsiteX122" fmla="*/ 124294 w 494328"/>
                <a:gd name="connsiteY122" fmla="*/ 129203 h 324036"/>
                <a:gd name="connsiteX123" fmla="*/ 92508 w 494328"/>
                <a:gd name="connsiteY123" fmla="*/ 129203 h 324036"/>
                <a:gd name="connsiteX124" fmla="*/ 46254 w 494328"/>
                <a:gd name="connsiteY124" fmla="*/ 97417 h 324036"/>
                <a:gd name="connsiteX125" fmla="*/ 78040 w 494328"/>
                <a:gd name="connsiteY125" fmla="*/ 97417 h 324036"/>
                <a:gd name="connsiteX126" fmla="*/ 78040 w 494328"/>
                <a:gd name="connsiteY126" fmla="*/ 129203 h 324036"/>
                <a:gd name="connsiteX127" fmla="*/ 46254 w 494328"/>
                <a:gd name="connsiteY127" fmla="*/ 129203 h 324036"/>
                <a:gd name="connsiteX128" fmla="*/ 0 w 494328"/>
                <a:gd name="connsiteY128" fmla="*/ 97417 h 324036"/>
                <a:gd name="connsiteX129" fmla="*/ 31787 w 494328"/>
                <a:gd name="connsiteY129" fmla="*/ 97417 h 324036"/>
                <a:gd name="connsiteX130" fmla="*/ 31787 w 494328"/>
                <a:gd name="connsiteY130" fmla="*/ 129203 h 324036"/>
                <a:gd name="connsiteX131" fmla="*/ 0 w 494328"/>
                <a:gd name="connsiteY131" fmla="*/ 129203 h 324036"/>
                <a:gd name="connsiteX132" fmla="*/ 323779 w 494328"/>
                <a:gd name="connsiteY132" fmla="*/ 48708 h 324036"/>
                <a:gd name="connsiteX133" fmla="*/ 355565 w 494328"/>
                <a:gd name="connsiteY133" fmla="*/ 48708 h 324036"/>
                <a:gd name="connsiteX134" fmla="*/ 355565 w 494328"/>
                <a:gd name="connsiteY134" fmla="*/ 80495 h 324036"/>
                <a:gd name="connsiteX135" fmla="*/ 323779 w 494328"/>
                <a:gd name="connsiteY135" fmla="*/ 80495 h 324036"/>
                <a:gd name="connsiteX136" fmla="*/ 277525 w 494328"/>
                <a:gd name="connsiteY136" fmla="*/ 48708 h 324036"/>
                <a:gd name="connsiteX137" fmla="*/ 309311 w 494328"/>
                <a:gd name="connsiteY137" fmla="*/ 48708 h 324036"/>
                <a:gd name="connsiteX138" fmla="*/ 309311 w 494328"/>
                <a:gd name="connsiteY138" fmla="*/ 80495 h 324036"/>
                <a:gd name="connsiteX139" fmla="*/ 277525 w 494328"/>
                <a:gd name="connsiteY139" fmla="*/ 80495 h 324036"/>
                <a:gd name="connsiteX140" fmla="*/ 277525 w 494328"/>
                <a:gd name="connsiteY140" fmla="*/ 0 h 324036"/>
                <a:gd name="connsiteX141" fmla="*/ 309311 w 494328"/>
                <a:gd name="connsiteY141" fmla="*/ 0 h 324036"/>
                <a:gd name="connsiteX142" fmla="*/ 309311 w 494328"/>
                <a:gd name="connsiteY142" fmla="*/ 31787 h 324036"/>
                <a:gd name="connsiteX143" fmla="*/ 277525 w 494328"/>
                <a:gd name="connsiteY143" fmla="*/ 31787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94328" h="324036">
                  <a:moveTo>
                    <a:pt x="277525" y="292250"/>
                  </a:moveTo>
                  <a:lnTo>
                    <a:pt x="309311" y="292250"/>
                  </a:lnTo>
                  <a:lnTo>
                    <a:pt x="309311" y="324036"/>
                  </a:lnTo>
                  <a:lnTo>
                    <a:pt x="277525" y="324036"/>
                  </a:lnTo>
                  <a:close/>
                  <a:moveTo>
                    <a:pt x="323779" y="243541"/>
                  </a:moveTo>
                  <a:lnTo>
                    <a:pt x="355565" y="243541"/>
                  </a:lnTo>
                  <a:lnTo>
                    <a:pt x="355565" y="275328"/>
                  </a:lnTo>
                  <a:lnTo>
                    <a:pt x="323779" y="275328"/>
                  </a:lnTo>
                  <a:close/>
                  <a:moveTo>
                    <a:pt x="277525" y="243541"/>
                  </a:moveTo>
                  <a:lnTo>
                    <a:pt x="309311" y="243541"/>
                  </a:lnTo>
                  <a:lnTo>
                    <a:pt x="309311" y="275328"/>
                  </a:lnTo>
                  <a:lnTo>
                    <a:pt x="277525" y="275328"/>
                  </a:lnTo>
                  <a:close/>
                  <a:moveTo>
                    <a:pt x="370033" y="194833"/>
                  </a:moveTo>
                  <a:lnTo>
                    <a:pt x="401820" y="194833"/>
                  </a:lnTo>
                  <a:lnTo>
                    <a:pt x="401820" y="226620"/>
                  </a:lnTo>
                  <a:lnTo>
                    <a:pt x="370033" y="226620"/>
                  </a:lnTo>
                  <a:close/>
                  <a:moveTo>
                    <a:pt x="323779" y="194833"/>
                  </a:moveTo>
                  <a:lnTo>
                    <a:pt x="355565" y="194833"/>
                  </a:lnTo>
                  <a:lnTo>
                    <a:pt x="355565" y="226620"/>
                  </a:lnTo>
                  <a:lnTo>
                    <a:pt x="323779" y="226620"/>
                  </a:lnTo>
                  <a:close/>
                  <a:moveTo>
                    <a:pt x="277525" y="194833"/>
                  </a:moveTo>
                  <a:lnTo>
                    <a:pt x="309311" y="194833"/>
                  </a:lnTo>
                  <a:lnTo>
                    <a:pt x="309311" y="226620"/>
                  </a:lnTo>
                  <a:lnTo>
                    <a:pt x="277525" y="226620"/>
                  </a:lnTo>
                  <a:close/>
                  <a:moveTo>
                    <a:pt x="231271" y="194833"/>
                  </a:moveTo>
                  <a:lnTo>
                    <a:pt x="263057" y="194833"/>
                  </a:lnTo>
                  <a:lnTo>
                    <a:pt x="263057" y="226620"/>
                  </a:lnTo>
                  <a:lnTo>
                    <a:pt x="231271" y="226620"/>
                  </a:lnTo>
                  <a:close/>
                  <a:moveTo>
                    <a:pt x="185016" y="194833"/>
                  </a:moveTo>
                  <a:lnTo>
                    <a:pt x="216803" y="194833"/>
                  </a:lnTo>
                  <a:lnTo>
                    <a:pt x="216803" y="226620"/>
                  </a:lnTo>
                  <a:lnTo>
                    <a:pt x="185016" y="226620"/>
                  </a:lnTo>
                  <a:close/>
                  <a:moveTo>
                    <a:pt x="138762" y="194833"/>
                  </a:moveTo>
                  <a:lnTo>
                    <a:pt x="170549" y="194833"/>
                  </a:lnTo>
                  <a:lnTo>
                    <a:pt x="170549" y="226620"/>
                  </a:lnTo>
                  <a:lnTo>
                    <a:pt x="138762" y="226620"/>
                  </a:lnTo>
                  <a:close/>
                  <a:moveTo>
                    <a:pt x="92508" y="194833"/>
                  </a:moveTo>
                  <a:lnTo>
                    <a:pt x="124294" y="194833"/>
                  </a:lnTo>
                  <a:lnTo>
                    <a:pt x="124294" y="226620"/>
                  </a:lnTo>
                  <a:lnTo>
                    <a:pt x="92508" y="226620"/>
                  </a:lnTo>
                  <a:close/>
                  <a:moveTo>
                    <a:pt x="46254" y="194833"/>
                  </a:moveTo>
                  <a:lnTo>
                    <a:pt x="78040" y="194833"/>
                  </a:lnTo>
                  <a:lnTo>
                    <a:pt x="78040" y="226620"/>
                  </a:lnTo>
                  <a:lnTo>
                    <a:pt x="46254" y="226620"/>
                  </a:lnTo>
                  <a:close/>
                  <a:moveTo>
                    <a:pt x="0" y="194833"/>
                  </a:moveTo>
                  <a:lnTo>
                    <a:pt x="31787" y="194833"/>
                  </a:lnTo>
                  <a:lnTo>
                    <a:pt x="31787" y="226620"/>
                  </a:lnTo>
                  <a:lnTo>
                    <a:pt x="0" y="226620"/>
                  </a:lnTo>
                  <a:close/>
                  <a:moveTo>
                    <a:pt x="416287" y="170479"/>
                  </a:moveTo>
                  <a:lnTo>
                    <a:pt x="448074" y="170479"/>
                  </a:lnTo>
                  <a:lnTo>
                    <a:pt x="448074" y="202266"/>
                  </a:lnTo>
                  <a:lnTo>
                    <a:pt x="416287" y="202266"/>
                  </a:lnTo>
                  <a:close/>
                  <a:moveTo>
                    <a:pt x="462542" y="146125"/>
                  </a:moveTo>
                  <a:lnTo>
                    <a:pt x="494328" y="146125"/>
                  </a:lnTo>
                  <a:lnTo>
                    <a:pt x="494328" y="177911"/>
                  </a:lnTo>
                  <a:lnTo>
                    <a:pt x="462542" y="177911"/>
                  </a:lnTo>
                  <a:close/>
                  <a:moveTo>
                    <a:pt x="370033" y="146125"/>
                  </a:moveTo>
                  <a:lnTo>
                    <a:pt x="401820" y="146125"/>
                  </a:lnTo>
                  <a:lnTo>
                    <a:pt x="401820" y="177911"/>
                  </a:lnTo>
                  <a:lnTo>
                    <a:pt x="370033" y="177911"/>
                  </a:lnTo>
                  <a:close/>
                  <a:moveTo>
                    <a:pt x="323779" y="146125"/>
                  </a:moveTo>
                  <a:lnTo>
                    <a:pt x="355565" y="146125"/>
                  </a:lnTo>
                  <a:lnTo>
                    <a:pt x="355565" y="177911"/>
                  </a:lnTo>
                  <a:lnTo>
                    <a:pt x="323779" y="177911"/>
                  </a:lnTo>
                  <a:close/>
                  <a:moveTo>
                    <a:pt x="277525" y="146125"/>
                  </a:moveTo>
                  <a:lnTo>
                    <a:pt x="309311" y="146125"/>
                  </a:lnTo>
                  <a:lnTo>
                    <a:pt x="309311" y="177911"/>
                  </a:lnTo>
                  <a:lnTo>
                    <a:pt x="277525" y="177911"/>
                  </a:lnTo>
                  <a:close/>
                  <a:moveTo>
                    <a:pt x="231271" y="146125"/>
                  </a:moveTo>
                  <a:lnTo>
                    <a:pt x="263057" y="146125"/>
                  </a:lnTo>
                  <a:lnTo>
                    <a:pt x="263057" y="177911"/>
                  </a:lnTo>
                  <a:lnTo>
                    <a:pt x="231271" y="177911"/>
                  </a:lnTo>
                  <a:close/>
                  <a:moveTo>
                    <a:pt x="185016" y="146125"/>
                  </a:moveTo>
                  <a:lnTo>
                    <a:pt x="216803" y="146125"/>
                  </a:lnTo>
                  <a:lnTo>
                    <a:pt x="216803" y="177911"/>
                  </a:lnTo>
                  <a:lnTo>
                    <a:pt x="185016" y="177911"/>
                  </a:lnTo>
                  <a:close/>
                  <a:moveTo>
                    <a:pt x="138762" y="146125"/>
                  </a:moveTo>
                  <a:lnTo>
                    <a:pt x="170549" y="146125"/>
                  </a:lnTo>
                  <a:lnTo>
                    <a:pt x="170549" y="177911"/>
                  </a:lnTo>
                  <a:lnTo>
                    <a:pt x="138762" y="177911"/>
                  </a:lnTo>
                  <a:close/>
                  <a:moveTo>
                    <a:pt x="92508" y="146125"/>
                  </a:moveTo>
                  <a:lnTo>
                    <a:pt x="124294" y="146125"/>
                  </a:lnTo>
                  <a:lnTo>
                    <a:pt x="124294" y="177911"/>
                  </a:lnTo>
                  <a:lnTo>
                    <a:pt x="92508" y="177911"/>
                  </a:lnTo>
                  <a:close/>
                  <a:moveTo>
                    <a:pt x="46254" y="146125"/>
                  </a:moveTo>
                  <a:lnTo>
                    <a:pt x="78040" y="146125"/>
                  </a:lnTo>
                  <a:lnTo>
                    <a:pt x="78040" y="177911"/>
                  </a:lnTo>
                  <a:lnTo>
                    <a:pt x="46254" y="177911"/>
                  </a:lnTo>
                  <a:close/>
                  <a:moveTo>
                    <a:pt x="0" y="146125"/>
                  </a:moveTo>
                  <a:lnTo>
                    <a:pt x="31787" y="146125"/>
                  </a:lnTo>
                  <a:lnTo>
                    <a:pt x="31787" y="177911"/>
                  </a:lnTo>
                  <a:lnTo>
                    <a:pt x="0" y="177911"/>
                  </a:lnTo>
                  <a:close/>
                  <a:moveTo>
                    <a:pt x="416287" y="121771"/>
                  </a:moveTo>
                  <a:lnTo>
                    <a:pt x="448074" y="121771"/>
                  </a:lnTo>
                  <a:lnTo>
                    <a:pt x="448074" y="153557"/>
                  </a:lnTo>
                  <a:lnTo>
                    <a:pt x="416287" y="153557"/>
                  </a:lnTo>
                  <a:close/>
                  <a:moveTo>
                    <a:pt x="370033" y="97417"/>
                  </a:moveTo>
                  <a:lnTo>
                    <a:pt x="401820" y="97417"/>
                  </a:lnTo>
                  <a:lnTo>
                    <a:pt x="401820" y="129203"/>
                  </a:lnTo>
                  <a:lnTo>
                    <a:pt x="370033" y="129203"/>
                  </a:lnTo>
                  <a:close/>
                  <a:moveTo>
                    <a:pt x="323779" y="97417"/>
                  </a:moveTo>
                  <a:lnTo>
                    <a:pt x="355565" y="97417"/>
                  </a:lnTo>
                  <a:lnTo>
                    <a:pt x="355565" y="129203"/>
                  </a:lnTo>
                  <a:lnTo>
                    <a:pt x="323779" y="129203"/>
                  </a:lnTo>
                  <a:close/>
                  <a:moveTo>
                    <a:pt x="277525" y="97417"/>
                  </a:moveTo>
                  <a:lnTo>
                    <a:pt x="309311" y="97417"/>
                  </a:lnTo>
                  <a:lnTo>
                    <a:pt x="309311" y="129203"/>
                  </a:lnTo>
                  <a:lnTo>
                    <a:pt x="277525" y="129203"/>
                  </a:lnTo>
                  <a:close/>
                  <a:moveTo>
                    <a:pt x="231271" y="97417"/>
                  </a:moveTo>
                  <a:lnTo>
                    <a:pt x="263057" y="97417"/>
                  </a:lnTo>
                  <a:lnTo>
                    <a:pt x="263057" y="129203"/>
                  </a:lnTo>
                  <a:lnTo>
                    <a:pt x="231271" y="129203"/>
                  </a:lnTo>
                  <a:close/>
                  <a:moveTo>
                    <a:pt x="185016" y="97417"/>
                  </a:moveTo>
                  <a:lnTo>
                    <a:pt x="216803" y="97417"/>
                  </a:lnTo>
                  <a:lnTo>
                    <a:pt x="216803" y="129203"/>
                  </a:lnTo>
                  <a:lnTo>
                    <a:pt x="185016" y="129203"/>
                  </a:lnTo>
                  <a:close/>
                  <a:moveTo>
                    <a:pt x="138762" y="97417"/>
                  </a:moveTo>
                  <a:lnTo>
                    <a:pt x="170549" y="97417"/>
                  </a:lnTo>
                  <a:lnTo>
                    <a:pt x="170549" y="129203"/>
                  </a:lnTo>
                  <a:lnTo>
                    <a:pt x="138762" y="129203"/>
                  </a:lnTo>
                  <a:close/>
                  <a:moveTo>
                    <a:pt x="92508" y="97417"/>
                  </a:moveTo>
                  <a:lnTo>
                    <a:pt x="124294" y="97417"/>
                  </a:lnTo>
                  <a:lnTo>
                    <a:pt x="124294" y="129203"/>
                  </a:lnTo>
                  <a:lnTo>
                    <a:pt x="92508" y="129203"/>
                  </a:lnTo>
                  <a:close/>
                  <a:moveTo>
                    <a:pt x="46254" y="97417"/>
                  </a:moveTo>
                  <a:lnTo>
                    <a:pt x="78040" y="97417"/>
                  </a:lnTo>
                  <a:lnTo>
                    <a:pt x="78040" y="129203"/>
                  </a:lnTo>
                  <a:lnTo>
                    <a:pt x="46254" y="129203"/>
                  </a:lnTo>
                  <a:close/>
                  <a:moveTo>
                    <a:pt x="0" y="97417"/>
                  </a:moveTo>
                  <a:lnTo>
                    <a:pt x="31787" y="97417"/>
                  </a:lnTo>
                  <a:lnTo>
                    <a:pt x="31787" y="129203"/>
                  </a:lnTo>
                  <a:lnTo>
                    <a:pt x="0" y="129203"/>
                  </a:lnTo>
                  <a:close/>
                  <a:moveTo>
                    <a:pt x="323779" y="48708"/>
                  </a:moveTo>
                  <a:lnTo>
                    <a:pt x="355565" y="48708"/>
                  </a:lnTo>
                  <a:lnTo>
                    <a:pt x="355565" y="80495"/>
                  </a:lnTo>
                  <a:lnTo>
                    <a:pt x="323779" y="80495"/>
                  </a:lnTo>
                  <a:close/>
                  <a:moveTo>
                    <a:pt x="277525" y="48708"/>
                  </a:moveTo>
                  <a:lnTo>
                    <a:pt x="309311" y="48708"/>
                  </a:lnTo>
                  <a:lnTo>
                    <a:pt x="309311" y="80495"/>
                  </a:lnTo>
                  <a:lnTo>
                    <a:pt x="277525" y="80495"/>
                  </a:lnTo>
                  <a:close/>
                  <a:moveTo>
                    <a:pt x="277525" y="0"/>
                  </a:moveTo>
                  <a:lnTo>
                    <a:pt x="309311" y="0"/>
                  </a:lnTo>
                  <a:lnTo>
                    <a:pt x="309311" y="31787"/>
                  </a:lnTo>
                  <a:lnTo>
                    <a:pt x="277525" y="31787"/>
                  </a:lnTo>
                  <a:close/>
                </a:path>
              </a:pathLst>
            </a:custGeom>
            <a:solidFill>
              <a:srgbClr val="83C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923" y="9150"/>
              <a:ext cx="6829" cy="47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第二步，按要求正确填写发票内容，点击保存，等待后台系统寄送发票处理。（</a:t>
              </a:r>
              <a:r>
                <a:rPr lang="zh-CN" altLang="en-US" sz="2400">
                  <a:solidFill>
                    <a:schemeClr val="accent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带</a:t>
              </a:r>
              <a:r>
                <a:rPr lang="en-US" altLang="zh-CN" sz="2400">
                  <a:solidFill>
                    <a:schemeClr val="accent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*</a:t>
              </a:r>
              <a:r>
                <a:rPr lang="zh-CN" altLang="en-US" sz="2400">
                  <a:solidFill>
                    <a:schemeClr val="accent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必须要填哟</a:t>
              </a:r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）</a:t>
              </a:r>
            </a:p>
            <a:p>
              <a:pPr algn="l"/>
              <a:r>
                <a:rPr lang="en-US" altLang="zh-CN" sz="240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PS</a:t>
              </a:r>
              <a:r>
                <a:rPr lang="zh-CN" altLang="en-US" sz="240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：</a:t>
              </a:r>
            </a:p>
            <a:p>
              <a:pPr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个人转账只可开具普通发票；</a:t>
              </a:r>
            </a:p>
            <a:p>
              <a:pPr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企业账户转账可开具普通发票和增值税专用发票。</a:t>
              </a:r>
            </a:p>
          </p:txBody>
        </p:sp>
      </p:grpSp>
      <p:pic>
        <p:nvPicPr>
          <p:cNvPr id="14" name="图片 13" descr="发票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46190" y="1470660"/>
            <a:ext cx="5678805" cy="5007610"/>
          </a:xfrm>
          <a:prstGeom prst="rect">
            <a:avLst/>
          </a:prstGeom>
        </p:spPr>
      </p:pic>
      <p:pic>
        <p:nvPicPr>
          <p:cNvPr id="15" name="图片 14" descr="20151109145948_zXZ2d.thumb.700_0_副本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41390" y="4415155"/>
            <a:ext cx="2622550" cy="19100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960620" y="1816735"/>
            <a:ext cx="4890135" cy="838200"/>
            <a:chOff x="4764" y="5448"/>
            <a:chExt cx="7701" cy="1320"/>
          </a:xfrm>
        </p:grpSpPr>
        <p:sp>
          <p:nvSpPr>
            <p:cNvPr id="8" name="Freeform 48"/>
            <p:cNvSpPr/>
            <p:nvPr>
              <p:custDataLst>
                <p:tags r:id="rId6"/>
              </p:custDataLst>
            </p:nvPr>
          </p:nvSpPr>
          <p:spPr bwMode="auto">
            <a:xfrm>
              <a:off x="4764" y="5448"/>
              <a:ext cx="1005" cy="1095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>
              <a:normAutofit/>
            </a:bodyPr>
            <a:lstStyle/>
            <a:p>
              <a:endParaRPr lang="zh-CN" altLang="en-US" sz="2000"/>
            </a:p>
          </p:txBody>
        </p:sp>
        <p:sp>
          <p:nvSpPr>
            <p:cNvPr id="9" name="文本框 4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156" y="5448"/>
              <a:ext cx="6309" cy="1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rmAutofit fontScale="9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3200" dirty="0">
                  <a:latin typeface="+mn-lt"/>
                  <a:ea typeface="+mn-ea"/>
                </a:rPr>
                <a:t>3. </a:t>
              </a:r>
              <a:r>
                <a:rPr lang="zh-CN" altLang="en-US" sz="3200" dirty="0">
                  <a:latin typeface="+mn-lt"/>
                  <a:ea typeface="+mn-ea"/>
                </a:rPr>
                <a:t>非会员单位使用指南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6890" y="1496695"/>
            <a:ext cx="4328795" cy="5053330"/>
            <a:chOff x="11059" y="2216"/>
            <a:chExt cx="6338" cy="7958"/>
          </a:xfrm>
        </p:grpSpPr>
        <p:pic>
          <p:nvPicPr>
            <p:cNvPr id="4" name="图片 3" descr="b9eed547e7ceebab5d9aee517f7b7e1f69ae5e67cf7d-vntBAR_fw65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059" y="2216"/>
              <a:ext cx="6339" cy="7958"/>
            </a:xfrm>
            <a:prstGeom prst="rect">
              <a:avLst/>
            </a:prstGeom>
          </p:spPr>
        </p:pic>
        <p:sp>
          <p:nvSpPr>
            <p:cNvPr id="5" name="椭圆 4"/>
            <p:cNvSpPr/>
            <p:nvPr/>
          </p:nvSpPr>
          <p:spPr>
            <a:xfrm>
              <a:off x="15625" y="8269"/>
              <a:ext cx="1463" cy="146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Tips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73480" y="3215640"/>
            <a:ext cx="3278505" cy="1615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tx1">
                    <a:lumMod val="50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非会员单位可以通过会员系统，获取协会通知，进行培训报名、会议报名，如需入会，请提交会员申请，享受会员单位服务内容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4960620" y="2289175"/>
            <a:ext cx="694055" cy="1068705"/>
            <a:chOff x="1929" y="3538"/>
            <a:chExt cx="1093" cy="1683"/>
          </a:xfrm>
        </p:grpSpPr>
        <p:sp>
          <p:nvSpPr>
            <p:cNvPr id="41" name="任意多边形 40"/>
            <p:cNvSpPr/>
            <p:nvPr>
              <p:custDataLst>
                <p:tags r:id="rId4"/>
              </p:custDataLst>
            </p:nvPr>
          </p:nvSpPr>
          <p:spPr>
            <a:xfrm>
              <a:off x="1929" y="4656"/>
              <a:ext cx="1093" cy="565"/>
            </a:xfrm>
            <a:custGeom>
              <a:avLst/>
              <a:gdLst>
                <a:gd name="connsiteX0" fmla="*/ 2364 w 1383324"/>
                <a:gd name="connsiteY0" fmla="*/ 0 h 715108"/>
                <a:gd name="connsiteX1" fmla="*/ 1380961 w 1383324"/>
                <a:gd name="connsiteY1" fmla="*/ 0 h 715108"/>
                <a:gd name="connsiteX2" fmla="*/ 1383324 w 1383324"/>
                <a:gd name="connsiteY2" fmla="*/ 23446 h 715108"/>
                <a:gd name="connsiteX3" fmla="*/ 691662 w 1383324"/>
                <a:gd name="connsiteY3" fmla="*/ 715108 h 715108"/>
                <a:gd name="connsiteX4" fmla="*/ 0 w 1383324"/>
                <a:gd name="connsiteY4" fmla="*/ 23446 h 71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324" h="715108">
                  <a:moveTo>
                    <a:pt x="2364" y="0"/>
                  </a:moveTo>
                  <a:lnTo>
                    <a:pt x="1380961" y="0"/>
                  </a:lnTo>
                  <a:lnTo>
                    <a:pt x="1383324" y="23446"/>
                  </a:lnTo>
                  <a:cubicBezTo>
                    <a:pt x="1383324" y="405440"/>
                    <a:pt x="1073656" y="715108"/>
                    <a:pt x="691662" y="715108"/>
                  </a:cubicBezTo>
                  <a:cubicBezTo>
                    <a:pt x="309668" y="715108"/>
                    <a:pt x="0" y="405440"/>
                    <a:pt x="0" y="23446"/>
                  </a:cubicBez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2" name="标题 1"/>
            <p:cNvSpPr txBox="1"/>
            <p:nvPr>
              <p:custDataLst>
                <p:tags r:id="rId5"/>
              </p:custDataLst>
            </p:nvPr>
          </p:nvSpPr>
          <p:spPr>
            <a:xfrm>
              <a:off x="1974" y="3538"/>
              <a:ext cx="1021" cy="1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 algn="ctr"/>
              <a:endParaRPr lang="en-US" altLang="zh-CN" sz="4000" dirty="0"/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5908675" y="2883535"/>
            <a:ext cx="5260340" cy="822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报名管理</a:t>
            </a:r>
          </a:p>
          <a:p>
            <a:pPr marL="0" indent="0" algn="l"/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 会议报名、培训班报名、培训考试报名等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272540" y="1938655"/>
            <a:ext cx="6541770" cy="3722370"/>
            <a:chOff x="7812" y="2861"/>
            <a:chExt cx="10302" cy="5862"/>
          </a:xfrm>
        </p:grpSpPr>
        <p:grpSp>
          <p:nvGrpSpPr>
            <p:cNvPr id="3" name="组合 2"/>
            <p:cNvGrpSpPr/>
            <p:nvPr/>
          </p:nvGrpSpPr>
          <p:grpSpPr>
            <a:xfrm>
              <a:off x="7812" y="2861"/>
              <a:ext cx="7701" cy="1320"/>
              <a:chOff x="4764" y="5448"/>
              <a:chExt cx="7701" cy="1320"/>
            </a:xfrm>
          </p:grpSpPr>
          <p:sp>
            <p:nvSpPr>
              <p:cNvPr id="8" name="Freeform 48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4764" y="5448"/>
                <a:ext cx="1005" cy="1095"/>
              </a:xfrm>
              <a:custGeom>
                <a:avLst/>
                <a:gdLst>
                  <a:gd name="T0" fmla="*/ 2147483646 w 187"/>
                  <a:gd name="T1" fmla="*/ 2147483646 h 203"/>
                  <a:gd name="T2" fmla="*/ 2147483646 w 187"/>
                  <a:gd name="T3" fmla="*/ 2147483646 h 203"/>
                  <a:gd name="T4" fmla="*/ 2147483646 w 187"/>
                  <a:gd name="T5" fmla="*/ 2147483646 h 203"/>
                  <a:gd name="T6" fmla="*/ 2147483646 w 187"/>
                  <a:gd name="T7" fmla="*/ 2147483646 h 203"/>
                  <a:gd name="T8" fmla="*/ 2147483646 w 187"/>
                  <a:gd name="T9" fmla="*/ 2147483646 h 203"/>
                  <a:gd name="T10" fmla="*/ 2147483646 w 187"/>
                  <a:gd name="T11" fmla="*/ 2147483646 h 203"/>
                  <a:gd name="T12" fmla="*/ 2147483646 w 187"/>
                  <a:gd name="T13" fmla="*/ 2147483646 h 203"/>
                  <a:gd name="T14" fmla="*/ 2147483646 w 187"/>
                  <a:gd name="T15" fmla="*/ 2147483646 h 203"/>
                  <a:gd name="T16" fmla="*/ 2147483646 w 187"/>
                  <a:gd name="T17" fmla="*/ 2147483646 h 203"/>
                  <a:gd name="T18" fmla="*/ 2147483646 w 187"/>
                  <a:gd name="T19" fmla="*/ 2147483646 h 203"/>
                  <a:gd name="T20" fmla="*/ 2147483646 w 187"/>
                  <a:gd name="T21" fmla="*/ 2147483646 h 203"/>
                  <a:gd name="T22" fmla="*/ 2147483646 w 187"/>
                  <a:gd name="T23" fmla="*/ 2147483646 h 203"/>
                  <a:gd name="T24" fmla="*/ 2147483646 w 187"/>
                  <a:gd name="T25" fmla="*/ 2147483646 h 203"/>
                  <a:gd name="T26" fmla="*/ 2147483646 w 187"/>
                  <a:gd name="T27" fmla="*/ 2147483646 h 203"/>
                  <a:gd name="T28" fmla="*/ 2147483646 w 187"/>
                  <a:gd name="T29" fmla="*/ 2147483646 h 203"/>
                  <a:gd name="T30" fmla="*/ 2147483646 w 187"/>
                  <a:gd name="T31" fmla="*/ 2147483646 h 203"/>
                  <a:gd name="T32" fmla="*/ 2147483646 w 187"/>
                  <a:gd name="T33" fmla="*/ 2147483646 h 203"/>
                  <a:gd name="T34" fmla="*/ 2147483646 w 187"/>
                  <a:gd name="T35" fmla="*/ 2147483646 h 203"/>
                  <a:gd name="T36" fmla="*/ 2147483646 w 187"/>
                  <a:gd name="T37" fmla="*/ 2147483646 h 203"/>
                  <a:gd name="T38" fmla="*/ 2147483646 w 187"/>
                  <a:gd name="T39" fmla="*/ 2147483646 h 20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87" h="203">
                    <a:moveTo>
                      <a:pt x="74" y="97"/>
                    </a:moveTo>
                    <a:cubicBezTo>
                      <a:pt x="60" y="105"/>
                      <a:pt x="62" y="122"/>
                      <a:pt x="72" y="128"/>
                    </a:cubicBezTo>
                    <a:cubicBezTo>
                      <a:pt x="83" y="136"/>
                      <a:pt x="106" y="137"/>
                      <a:pt x="113" y="115"/>
                    </a:cubicBezTo>
                    <a:cubicBezTo>
                      <a:pt x="128" y="73"/>
                      <a:pt x="81" y="52"/>
                      <a:pt x="48" y="64"/>
                    </a:cubicBezTo>
                    <a:cubicBezTo>
                      <a:pt x="30" y="71"/>
                      <a:pt x="6" y="105"/>
                      <a:pt x="27" y="145"/>
                    </a:cubicBezTo>
                    <a:cubicBezTo>
                      <a:pt x="36" y="162"/>
                      <a:pt x="57" y="178"/>
                      <a:pt x="85" y="179"/>
                    </a:cubicBezTo>
                    <a:cubicBezTo>
                      <a:pt x="144" y="181"/>
                      <a:pt x="183" y="110"/>
                      <a:pt x="153" y="59"/>
                    </a:cubicBezTo>
                    <a:cubicBezTo>
                      <a:pt x="132" y="23"/>
                      <a:pt x="89" y="18"/>
                      <a:pt x="66" y="20"/>
                    </a:cubicBezTo>
                    <a:cubicBezTo>
                      <a:pt x="50" y="20"/>
                      <a:pt x="28" y="29"/>
                      <a:pt x="11" y="39"/>
                    </a:cubicBezTo>
                    <a:cubicBezTo>
                      <a:pt x="33" y="12"/>
                      <a:pt x="65" y="0"/>
                      <a:pt x="103" y="10"/>
                    </a:cubicBezTo>
                    <a:cubicBezTo>
                      <a:pt x="120" y="14"/>
                      <a:pt x="136" y="22"/>
                      <a:pt x="151" y="33"/>
                    </a:cubicBezTo>
                    <a:cubicBezTo>
                      <a:pt x="168" y="47"/>
                      <a:pt x="187" y="78"/>
                      <a:pt x="177" y="123"/>
                    </a:cubicBezTo>
                    <a:cubicBezTo>
                      <a:pt x="171" y="151"/>
                      <a:pt x="154" y="176"/>
                      <a:pt x="127" y="186"/>
                    </a:cubicBezTo>
                    <a:cubicBezTo>
                      <a:pt x="83" y="203"/>
                      <a:pt x="17" y="186"/>
                      <a:pt x="7" y="135"/>
                    </a:cubicBezTo>
                    <a:cubicBezTo>
                      <a:pt x="0" y="103"/>
                      <a:pt x="19" y="62"/>
                      <a:pt x="54" y="51"/>
                    </a:cubicBezTo>
                    <a:cubicBezTo>
                      <a:pt x="83" y="43"/>
                      <a:pt x="118" y="54"/>
                      <a:pt x="127" y="83"/>
                    </a:cubicBezTo>
                    <a:cubicBezTo>
                      <a:pt x="133" y="103"/>
                      <a:pt x="126" y="127"/>
                      <a:pt x="105" y="140"/>
                    </a:cubicBezTo>
                    <a:cubicBezTo>
                      <a:pt x="98" y="144"/>
                      <a:pt x="83" y="148"/>
                      <a:pt x="68" y="142"/>
                    </a:cubicBezTo>
                    <a:cubicBezTo>
                      <a:pt x="40" y="130"/>
                      <a:pt x="44" y="109"/>
                      <a:pt x="53" y="100"/>
                    </a:cubicBezTo>
                    <a:cubicBezTo>
                      <a:pt x="60" y="93"/>
                      <a:pt x="69" y="95"/>
                      <a:pt x="74" y="9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>
                <a:normAutofit/>
              </a:bodyPr>
              <a:lstStyle/>
              <a:p>
                <a:endParaRPr lang="zh-CN" altLang="en-US" sz="2000"/>
              </a:p>
            </p:txBody>
          </p:sp>
          <p:sp>
            <p:nvSpPr>
              <p:cNvPr id="9" name="文本框 4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6156" y="5448"/>
                <a:ext cx="6309" cy="1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norm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zh-CN" altLang="en-US" sz="3200" dirty="0">
                    <a:solidFill>
                      <a:schemeClr val="bg2">
                        <a:lumMod val="65000"/>
                      </a:schemeClr>
                    </a:solidFill>
                    <a:latin typeface="+mn-lt"/>
                    <a:ea typeface="+mn-ea"/>
                  </a:rPr>
                  <a:t>非会员单位使用指南</a:t>
                </a: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7812" y="3605"/>
              <a:ext cx="1093" cy="1683"/>
              <a:chOff x="1929" y="3538"/>
              <a:chExt cx="1093" cy="1683"/>
            </a:xfrm>
          </p:grpSpPr>
          <p:sp>
            <p:nvSpPr>
              <p:cNvPr id="41" name="任意多边形 40"/>
              <p:cNvSpPr/>
              <p:nvPr>
                <p:custDataLst>
                  <p:tags r:id="rId6"/>
                </p:custDataLst>
              </p:nvPr>
            </p:nvSpPr>
            <p:spPr>
              <a:xfrm>
                <a:off x="1929" y="4656"/>
                <a:ext cx="1093" cy="565"/>
              </a:xfrm>
              <a:custGeom>
                <a:avLst/>
                <a:gdLst>
                  <a:gd name="connsiteX0" fmla="*/ 2364 w 1383324"/>
                  <a:gd name="connsiteY0" fmla="*/ 0 h 715108"/>
                  <a:gd name="connsiteX1" fmla="*/ 1380961 w 1383324"/>
                  <a:gd name="connsiteY1" fmla="*/ 0 h 715108"/>
                  <a:gd name="connsiteX2" fmla="*/ 1383324 w 1383324"/>
                  <a:gd name="connsiteY2" fmla="*/ 23446 h 715108"/>
                  <a:gd name="connsiteX3" fmla="*/ 691662 w 1383324"/>
                  <a:gd name="connsiteY3" fmla="*/ 715108 h 715108"/>
                  <a:gd name="connsiteX4" fmla="*/ 0 w 1383324"/>
                  <a:gd name="connsiteY4" fmla="*/ 23446 h 715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3324" h="715108">
                    <a:moveTo>
                      <a:pt x="2364" y="0"/>
                    </a:moveTo>
                    <a:lnTo>
                      <a:pt x="1380961" y="0"/>
                    </a:lnTo>
                    <a:lnTo>
                      <a:pt x="1383324" y="23446"/>
                    </a:lnTo>
                    <a:cubicBezTo>
                      <a:pt x="1383324" y="405440"/>
                      <a:pt x="1073656" y="715108"/>
                      <a:pt x="691662" y="715108"/>
                    </a:cubicBezTo>
                    <a:cubicBezTo>
                      <a:pt x="309668" y="715108"/>
                      <a:pt x="0" y="405440"/>
                      <a:pt x="0" y="23446"/>
                    </a:cubicBezTo>
                    <a:close/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42" name="标题 1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974" y="3538"/>
                <a:ext cx="1021" cy="1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30000"/>
                  </a:lnSpc>
                  <a:defRPr sz="1200"/>
                </a:lvl1pPr>
              </a:lstStyle>
              <a:p>
                <a:pPr algn="ctr"/>
                <a:endParaRPr lang="en-US" altLang="zh-CN" sz="4000" dirty="0"/>
              </a:p>
            </p:txBody>
          </p:sp>
        </p:grpSp>
        <p:sp>
          <p:nvSpPr>
            <p:cNvPr id="45" name="文本框 44"/>
            <p:cNvSpPr txBox="1"/>
            <p:nvPr/>
          </p:nvSpPr>
          <p:spPr>
            <a:xfrm>
              <a:off x="9830" y="4560"/>
              <a:ext cx="8284" cy="12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会员申请</a:t>
              </a:r>
            </a:p>
            <a:p>
              <a:pPr marL="0" indent="0"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 </a:t>
              </a:r>
              <a:r>
                <a:rPr lang="zh-CN" altLang="en-US" sz="2000">
                  <a:latin typeface="黑体" panose="02010609060101010101" charset="-122"/>
                  <a:ea typeface="黑体" panose="02010609060101010101" charset="-122"/>
                </a:rPr>
                <a:t> 填写入会申请表，成为我会会员单位</a:t>
              </a:r>
            </a:p>
          </p:txBody>
        </p:sp>
        <p:sp>
          <p:nvSpPr>
            <p:cNvPr id="46" name="任意多边形 45"/>
            <p:cNvSpPr/>
            <p:nvPr>
              <p:custDataLst>
                <p:tags r:id="rId4"/>
              </p:custDataLst>
            </p:nvPr>
          </p:nvSpPr>
          <p:spPr>
            <a:xfrm>
              <a:off x="7821" y="6474"/>
              <a:ext cx="1093" cy="565"/>
            </a:xfrm>
            <a:custGeom>
              <a:avLst/>
              <a:gdLst>
                <a:gd name="connsiteX0" fmla="*/ 2364 w 1383324"/>
                <a:gd name="connsiteY0" fmla="*/ 0 h 715108"/>
                <a:gd name="connsiteX1" fmla="*/ 1380961 w 1383324"/>
                <a:gd name="connsiteY1" fmla="*/ 0 h 715108"/>
                <a:gd name="connsiteX2" fmla="*/ 1383324 w 1383324"/>
                <a:gd name="connsiteY2" fmla="*/ 23446 h 715108"/>
                <a:gd name="connsiteX3" fmla="*/ 691662 w 1383324"/>
                <a:gd name="connsiteY3" fmla="*/ 715108 h 715108"/>
                <a:gd name="connsiteX4" fmla="*/ 0 w 1383324"/>
                <a:gd name="connsiteY4" fmla="*/ 23446 h 71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324" h="715108">
                  <a:moveTo>
                    <a:pt x="2364" y="0"/>
                  </a:moveTo>
                  <a:lnTo>
                    <a:pt x="1380961" y="0"/>
                  </a:lnTo>
                  <a:lnTo>
                    <a:pt x="1383324" y="23446"/>
                  </a:lnTo>
                  <a:cubicBezTo>
                    <a:pt x="1383324" y="405440"/>
                    <a:pt x="1073656" y="715108"/>
                    <a:pt x="691662" y="715108"/>
                  </a:cubicBezTo>
                  <a:cubicBezTo>
                    <a:pt x="309668" y="715108"/>
                    <a:pt x="0" y="405440"/>
                    <a:pt x="0" y="2344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9" name="任意多边形 48"/>
            <p:cNvSpPr/>
            <p:nvPr>
              <p:custDataLst>
                <p:tags r:id="rId5"/>
              </p:custDataLst>
            </p:nvPr>
          </p:nvSpPr>
          <p:spPr>
            <a:xfrm>
              <a:off x="7821" y="8158"/>
              <a:ext cx="1093" cy="565"/>
            </a:xfrm>
            <a:custGeom>
              <a:avLst/>
              <a:gdLst>
                <a:gd name="connsiteX0" fmla="*/ 2364 w 1383324"/>
                <a:gd name="connsiteY0" fmla="*/ 0 h 715108"/>
                <a:gd name="connsiteX1" fmla="*/ 1380961 w 1383324"/>
                <a:gd name="connsiteY1" fmla="*/ 0 h 715108"/>
                <a:gd name="connsiteX2" fmla="*/ 1383324 w 1383324"/>
                <a:gd name="connsiteY2" fmla="*/ 23446 h 715108"/>
                <a:gd name="connsiteX3" fmla="*/ 691662 w 1383324"/>
                <a:gd name="connsiteY3" fmla="*/ 715108 h 715108"/>
                <a:gd name="connsiteX4" fmla="*/ 0 w 1383324"/>
                <a:gd name="connsiteY4" fmla="*/ 23446 h 71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324" h="715108">
                  <a:moveTo>
                    <a:pt x="2364" y="0"/>
                  </a:moveTo>
                  <a:lnTo>
                    <a:pt x="1380961" y="0"/>
                  </a:lnTo>
                  <a:lnTo>
                    <a:pt x="1383324" y="23446"/>
                  </a:lnTo>
                  <a:cubicBezTo>
                    <a:pt x="1383324" y="405440"/>
                    <a:pt x="1073656" y="715108"/>
                    <a:pt x="691662" y="715108"/>
                  </a:cubicBezTo>
                  <a:cubicBezTo>
                    <a:pt x="309668" y="715108"/>
                    <a:pt x="0" y="405440"/>
                    <a:pt x="0" y="23446"/>
                  </a:cubicBez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2565400" y="4107815"/>
            <a:ext cx="3188335" cy="822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参会人员管理</a:t>
            </a:r>
          </a:p>
          <a:p>
            <a:pPr marL="0" indent="0" algn="l"/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 添加参会人员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565400" y="5210810"/>
            <a:ext cx="5248910" cy="822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个人中心</a:t>
            </a:r>
          </a:p>
          <a:p>
            <a:pPr marL="0" indent="0" algn="l"/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 修改基本信息和密码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8334375" y="871855"/>
            <a:ext cx="2870200" cy="822960"/>
            <a:chOff x="4142" y="4305"/>
            <a:chExt cx="4520" cy="1296"/>
          </a:xfrm>
        </p:grpSpPr>
        <p:sp>
          <p:nvSpPr>
            <p:cNvPr id="6" name="饼形 5"/>
            <p:cNvSpPr/>
            <p:nvPr/>
          </p:nvSpPr>
          <p:spPr>
            <a:xfrm rot="2520000">
              <a:off x="4142" y="4342"/>
              <a:ext cx="1029" cy="1029"/>
            </a:xfrm>
            <a:prstGeom prst="pi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56" y="4305"/>
              <a:ext cx="3306" cy="12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第一步</a:t>
              </a:r>
            </a:p>
            <a:p>
              <a:pPr marL="0" indent="0"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  <a:sym typeface="+mn-ea"/>
                </a:rPr>
                <a:t>会员申请</a:t>
              </a:r>
              <a:r>
                <a:rPr lang="zh-CN" altLang="en-US" sz="2400">
                  <a:latin typeface="黑体" panose="02010609060101010101" charset="-122"/>
                  <a:ea typeface="黑体" panose="02010609060101010101" charset="-122"/>
                </a:rPr>
                <a:t> </a:t>
              </a:r>
              <a:r>
                <a:rPr lang="zh-CN" altLang="en-US" sz="2000">
                  <a:latin typeface="黑体" panose="02010609060101010101" charset="-122"/>
                  <a:ea typeface="黑体" panose="02010609060101010101" charset="-122"/>
                </a:rPr>
                <a:t> </a:t>
              </a:r>
            </a:p>
          </p:txBody>
        </p:sp>
      </p:grpSp>
      <p:sp>
        <p:nvSpPr>
          <p:cNvPr id="12" name="文本框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72615" y="1689100"/>
            <a:ext cx="365569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200" dirty="0">
                <a:latin typeface="+mn-lt"/>
                <a:ea typeface="+mn-ea"/>
              </a:rPr>
              <a:t>入会指南</a:t>
            </a:r>
          </a:p>
        </p:txBody>
      </p:sp>
      <p:pic>
        <p:nvPicPr>
          <p:cNvPr id="17" name="图片 16" descr="14365360172486417_460_38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710930" y="3905250"/>
            <a:ext cx="2602865" cy="285750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653415" y="3046095"/>
            <a:ext cx="7680960" cy="2739390"/>
            <a:chOff x="1029" y="4797"/>
            <a:chExt cx="12096" cy="4314"/>
          </a:xfrm>
        </p:grpSpPr>
        <p:pic>
          <p:nvPicPr>
            <p:cNvPr id="16" name="图片 15" descr="QQ截图2017010517143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9" y="4797"/>
              <a:ext cx="11582" cy="4066"/>
            </a:xfrm>
            <a:prstGeom prst="rect">
              <a:avLst/>
            </a:prstGeom>
          </p:spPr>
        </p:pic>
        <p:sp>
          <p:nvSpPr>
            <p:cNvPr id="18" name="椭圆 17"/>
            <p:cNvSpPr/>
            <p:nvPr/>
          </p:nvSpPr>
          <p:spPr>
            <a:xfrm>
              <a:off x="9251" y="7687"/>
              <a:ext cx="3874" cy="1425"/>
            </a:xfrm>
            <a:prstGeom prst="ellipse">
              <a:avLst/>
            </a:prstGeom>
            <a:noFill/>
            <a:ln w="38100"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8334375" y="1683385"/>
            <a:ext cx="3600450" cy="2286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altLang="en-US" sz="2400" b="0" u="none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进入系统主页面，点击页面右侧红色按钮：会员申请按钮（</a:t>
            </a:r>
            <a:r>
              <a:rPr lang="zh-CN" altLang="en-US" sz="2400" b="0" u="none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如果是会员的话，商标节可优惠</a:t>
            </a:r>
            <a:r>
              <a:rPr lang="en-US" altLang="zh-CN" sz="2400" b="0" u="none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500</a:t>
            </a:r>
            <a:r>
              <a:rPr lang="zh-CN" altLang="en-US" sz="2400" b="0" u="none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元哟，没有意愿成为会员的可以不用填写。</a:t>
            </a:r>
            <a:r>
              <a:rPr lang="zh-CN" altLang="en-US" sz="2400" b="0" u="none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）</a:t>
            </a:r>
          </a:p>
        </p:txBody>
      </p:sp>
      <p:sp>
        <p:nvSpPr>
          <p:cNvPr id="7" name="上凸带形 6"/>
          <p:cNvSpPr/>
          <p:nvPr/>
        </p:nvSpPr>
        <p:spPr>
          <a:xfrm>
            <a:off x="866775" y="1796415"/>
            <a:ext cx="883920" cy="5334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/>
              <a:t>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5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674394" y="618618"/>
            <a:ext cx="924451" cy="288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720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目录</a:t>
            </a:r>
            <a:endParaRPr lang="zh-CN" altLang="en-US" sz="7200" dirty="0">
              <a:solidFill>
                <a:srgbClr val="2ACED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 rot="5400000">
            <a:off x="8774188" y="3213002"/>
            <a:ext cx="2818128" cy="654337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>
            <a:defPPr>
              <a:defRPr lang="zh-CN"/>
            </a:defPPr>
            <a:lvl1pPr algn="ctr">
              <a:defRPr sz="6000">
                <a:solidFill>
                  <a:srgbClr val="B3D731"/>
                </a:solidFill>
                <a:latin typeface="苏新诗卵石体" panose="02010609000101010101" pitchFamily="49" charset="-122"/>
                <a:ea typeface="苏新诗卵石体" panose="02010609000101010101" pitchFamily="49" charset="-122"/>
              </a:defRPr>
            </a:lvl1pPr>
          </a:lstStyle>
          <a:p>
            <a:pPr algn="l">
              <a:defRPr/>
            </a:pPr>
            <a:r>
              <a:rPr lang="en-US" altLang="zh-CN" sz="3600" smtClean="0">
                <a:solidFill>
                  <a:schemeClr val="bg2">
                    <a:lumMod val="85000"/>
                  </a:schemeClr>
                </a:solidFill>
                <a:latin typeface="+mn-lt"/>
                <a:ea typeface="+mn-ea"/>
              </a:rPr>
              <a:t>CONTENTS</a:t>
            </a:r>
            <a:endParaRPr lang="en-US" altLang="zh-CN" sz="3600" dirty="0">
              <a:solidFill>
                <a:schemeClr val="bg2">
                  <a:lumMod val="8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691130" y="1179830"/>
            <a:ext cx="6671310" cy="4391060"/>
            <a:chOff x="3844" y="2669"/>
            <a:chExt cx="10507" cy="6916"/>
          </a:xfrm>
        </p:grpSpPr>
        <p:sp>
          <p:nvSpPr>
            <p:cNvPr id="29" name="文本框 28"/>
            <p:cNvSpPr txBox="1"/>
            <p:nvPr/>
          </p:nvSpPr>
          <p:spPr>
            <a:xfrm>
              <a:off x="5640" y="5398"/>
              <a:ext cx="7174" cy="7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sym typeface="+mn-ea"/>
                </a:rPr>
                <a:t>2.1</a:t>
              </a:r>
              <a:r>
                <a:rPr lang="zh-CN" altLang="en-US" sz="2400" dirty="0">
                  <a:solidFill>
                    <a:schemeClr val="tx1">
                      <a:lumMod val="50000"/>
                    </a:schemeClr>
                  </a:solidFill>
                  <a:sym typeface="+mn-ea"/>
                </a:rPr>
                <a:t>会员系统菜单栏介绍</a:t>
              </a:r>
              <a:endParaRPr lang="zh-CN" altLang="en-US" sz="2400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3844" y="2669"/>
              <a:ext cx="10507" cy="6916"/>
              <a:chOff x="3844" y="2669"/>
              <a:chExt cx="10507" cy="6916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4179" y="7622"/>
                <a:ext cx="7873" cy="1963"/>
                <a:chOff x="5066" y="4402"/>
                <a:chExt cx="7873" cy="1963"/>
              </a:xfrm>
            </p:grpSpPr>
            <p:sp>
              <p:nvSpPr>
                <p:cNvPr id="2" name="Freeform 48"/>
                <p:cNvSpPr/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5066" y="4836"/>
                  <a:ext cx="1005" cy="1095"/>
                </a:xfrm>
                <a:custGeom>
                  <a:avLst/>
                  <a:gdLst>
                    <a:gd name="T0" fmla="*/ 2147483646 w 187"/>
                    <a:gd name="T1" fmla="*/ 2147483646 h 203"/>
                    <a:gd name="T2" fmla="*/ 2147483646 w 187"/>
                    <a:gd name="T3" fmla="*/ 2147483646 h 203"/>
                    <a:gd name="T4" fmla="*/ 2147483646 w 187"/>
                    <a:gd name="T5" fmla="*/ 2147483646 h 203"/>
                    <a:gd name="T6" fmla="*/ 2147483646 w 187"/>
                    <a:gd name="T7" fmla="*/ 2147483646 h 203"/>
                    <a:gd name="T8" fmla="*/ 2147483646 w 187"/>
                    <a:gd name="T9" fmla="*/ 2147483646 h 203"/>
                    <a:gd name="T10" fmla="*/ 2147483646 w 187"/>
                    <a:gd name="T11" fmla="*/ 2147483646 h 203"/>
                    <a:gd name="T12" fmla="*/ 2147483646 w 187"/>
                    <a:gd name="T13" fmla="*/ 2147483646 h 203"/>
                    <a:gd name="T14" fmla="*/ 2147483646 w 187"/>
                    <a:gd name="T15" fmla="*/ 2147483646 h 203"/>
                    <a:gd name="T16" fmla="*/ 2147483646 w 187"/>
                    <a:gd name="T17" fmla="*/ 2147483646 h 203"/>
                    <a:gd name="T18" fmla="*/ 2147483646 w 187"/>
                    <a:gd name="T19" fmla="*/ 2147483646 h 203"/>
                    <a:gd name="T20" fmla="*/ 2147483646 w 187"/>
                    <a:gd name="T21" fmla="*/ 2147483646 h 203"/>
                    <a:gd name="T22" fmla="*/ 2147483646 w 187"/>
                    <a:gd name="T23" fmla="*/ 2147483646 h 203"/>
                    <a:gd name="T24" fmla="*/ 2147483646 w 187"/>
                    <a:gd name="T25" fmla="*/ 2147483646 h 203"/>
                    <a:gd name="T26" fmla="*/ 2147483646 w 187"/>
                    <a:gd name="T27" fmla="*/ 2147483646 h 203"/>
                    <a:gd name="T28" fmla="*/ 2147483646 w 187"/>
                    <a:gd name="T29" fmla="*/ 2147483646 h 203"/>
                    <a:gd name="T30" fmla="*/ 2147483646 w 187"/>
                    <a:gd name="T31" fmla="*/ 2147483646 h 203"/>
                    <a:gd name="T32" fmla="*/ 2147483646 w 187"/>
                    <a:gd name="T33" fmla="*/ 2147483646 h 203"/>
                    <a:gd name="T34" fmla="*/ 2147483646 w 187"/>
                    <a:gd name="T35" fmla="*/ 2147483646 h 203"/>
                    <a:gd name="T36" fmla="*/ 2147483646 w 187"/>
                    <a:gd name="T37" fmla="*/ 2147483646 h 203"/>
                    <a:gd name="T38" fmla="*/ 2147483646 w 187"/>
                    <a:gd name="T39" fmla="*/ 2147483646 h 20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87" h="203">
                      <a:moveTo>
                        <a:pt x="74" y="97"/>
                      </a:moveTo>
                      <a:cubicBezTo>
                        <a:pt x="60" y="105"/>
                        <a:pt x="62" y="122"/>
                        <a:pt x="72" y="128"/>
                      </a:cubicBezTo>
                      <a:cubicBezTo>
                        <a:pt x="83" y="136"/>
                        <a:pt x="106" y="137"/>
                        <a:pt x="113" y="115"/>
                      </a:cubicBezTo>
                      <a:cubicBezTo>
                        <a:pt x="128" y="73"/>
                        <a:pt x="81" y="52"/>
                        <a:pt x="48" y="64"/>
                      </a:cubicBezTo>
                      <a:cubicBezTo>
                        <a:pt x="30" y="71"/>
                        <a:pt x="6" y="105"/>
                        <a:pt x="27" y="145"/>
                      </a:cubicBezTo>
                      <a:cubicBezTo>
                        <a:pt x="36" y="162"/>
                        <a:pt x="57" y="178"/>
                        <a:pt x="85" y="179"/>
                      </a:cubicBezTo>
                      <a:cubicBezTo>
                        <a:pt x="144" y="181"/>
                        <a:pt x="183" y="110"/>
                        <a:pt x="153" y="59"/>
                      </a:cubicBezTo>
                      <a:cubicBezTo>
                        <a:pt x="132" y="23"/>
                        <a:pt x="89" y="18"/>
                        <a:pt x="66" y="20"/>
                      </a:cubicBezTo>
                      <a:cubicBezTo>
                        <a:pt x="50" y="20"/>
                        <a:pt x="28" y="29"/>
                        <a:pt x="11" y="39"/>
                      </a:cubicBezTo>
                      <a:cubicBezTo>
                        <a:pt x="33" y="12"/>
                        <a:pt x="65" y="0"/>
                        <a:pt x="103" y="10"/>
                      </a:cubicBezTo>
                      <a:cubicBezTo>
                        <a:pt x="120" y="14"/>
                        <a:pt x="136" y="22"/>
                        <a:pt x="151" y="33"/>
                      </a:cubicBezTo>
                      <a:cubicBezTo>
                        <a:pt x="168" y="47"/>
                        <a:pt x="187" y="78"/>
                        <a:pt x="177" y="123"/>
                      </a:cubicBezTo>
                      <a:cubicBezTo>
                        <a:pt x="171" y="151"/>
                        <a:pt x="154" y="176"/>
                        <a:pt x="127" y="186"/>
                      </a:cubicBezTo>
                      <a:cubicBezTo>
                        <a:pt x="83" y="203"/>
                        <a:pt x="17" y="186"/>
                        <a:pt x="7" y="135"/>
                      </a:cubicBezTo>
                      <a:cubicBezTo>
                        <a:pt x="0" y="103"/>
                        <a:pt x="19" y="62"/>
                        <a:pt x="54" y="51"/>
                      </a:cubicBezTo>
                      <a:cubicBezTo>
                        <a:pt x="83" y="43"/>
                        <a:pt x="118" y="54"/>
                        <a:pt x="127" y="83"/>
                      </a:cubicBezTo>
                      <a:cubicBezTo>
                        <a:pt x="133" y="103"/>
                        <a:pt x="126" y="127"/>
                        <a:pt x="105" y="140"/>
                      </a:cubicBezTo>
                      <a:cubicBezTo>
                        <a:pt x="98" y="144"/>
                        <a:pt x="83" y="148"/>
                        <a:pt x="68" y="142"/>
                      </a:cubicBezTo>
                      <a:cubicBezTo>
                        <a:pt x="40" y="130"/>
                        <a:pt x="44" y="109"/>
                        <a:pt x="53" y="100"/>
                      </a:cubicBezTo>
                      <a:cubicBezTo>
                        <a:pt x="60" y="93"/>
                        <a:pt x="69" y="95"/>
                        <a:pt x="74" y="97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>
                  <a:normAutofit/>
                </a:bodyPr>
                <a:lstStyle/>
                <a:p>
                  <a:endParaRPr lang="zh-CN" altLang="en-US" sz="2000"/>
                </a:p>
              </p:txBody>
            </p:sp>
            <p:sp>
              <p:nvSpPr>
                <p:cNvPr id="4" name="文本框 4"/>
                <p:cNvSpPr txBox="1">
                  <a:spLocks noChangeArrowheads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6071" y="4402"/>
                  <a:ext cx="6868" cy="19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norm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en-US" altLang="zh-CN" sz="3200" dirty="0">
                      <a:latin typeface="+mn-lt"/>
                      <a:ea typeface="+mn-ea"/>
                    </a:rPr>
                    <a:t>3.</a:t>
                  </a:r>
                  <a:r>
                    <a:rPr lang="zh-CN" altLang="en-US" sz="3200" dirty="0">
                      <a:latin typeface="+mn-lt"/>
                      <a:ea typeface="+mn-ea"/>
                    </a:rPr>
                    <a:t>非会员单位使用指南</a:t>
                  </a:r>
                </a:p>
              </p:txBody>
            </p:sp>
          </p:grpSp>
          <p:grpSp>
            <p:nvGrpSpPr>
              <p:cNvPr id="27" name="组合 26"/>
              <p:cNvGrpSpPr/>
              <p:nvPr/>
            </p:nvGrpSpPr>
            <p:grpSpPr>
              <a:xfrm>
                <a:off x="4849" y="4078"/>
                <a:ext cx="9502" cy="3716"/>
                <a:chOff x="4849" y="3562"/>
                <a:chExt cx="9502" cy="3716"/>
              </a:xfrm>
            </p:grpSpPr>
            <p:sp>
              <p:nvSpPr>
                <p:cNvPr id="9" name="文本框 4"/>
                <p:cNvSpPr txBox="1">
                  <a:spLocks noChangeArrowheads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5342" y="3562"/>
                  <a:ext cx="5757" cy="1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normAutofit fontScale="90000"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en-US" altLang="zh-CN" sz="3200" dirty="0">
                      <a:latin typeface="+mn-lt"/>
                      <a:ea typeface="+mn-ea"/>
                    </a:rPr>
                    <a:t>2.</a:t>
                  </a:r>
                  <a:r>
                    <a:rPr lang="zh-CN" altLang="en-US" sz="3200" dirty="0">
                      <a:latin typeface="+mn-lt"/>
                      <a:ea typeface="+mn-ea"/>
                    </a:rPr>
                    <a:t>会员单位使用指南</a:t>
                  </a:r>
                </a:p>
              </p:txBody>
            </p:sp>
            <p:grpSp>
              <p:nvGrpSpPr>
                <p:cNvPr id="25" name="组合 24"/>
                <p:cNvGrpSpPr/>
                <p:nvPr/>
              </p:nvGrpSpPr>
              <p:grpSpPr>
                <a:xfrm>
                  <a:off x="4849" y="4943"/>
                  <a:ext cx="9502" cy="2335"/>
                  <a:chOff x="5512" y="7069"/>
                  <a:chExt cx="9502" cy="2335"/>
                </a:xfrm>
              </p:grpSpPr>
              <p:sp>
                <p:nvSpPr>
                  <p:cNvPr id="41" name="任意多边形 40"/>
                  <p:cNvSpPr/>
                  <p:nvPr>
                    <p:custDataLst>
                      <p:tags r:id="rId9"/>
                    </p:custDataLst>
                  </p:nvPr>
                </p:nvSpPr>
                <p:spPr>
                  <a:xfrm>
                    <a:off x="5512" y="7069"/>
                    <a:ext cx="493" cy="374"/>
                  </a:xfrm>
                  <a:custGeom>
                    <a:avLst/>
                    <a:gdLst>
                      <a:gd name="connsiteX0" fmla="*/ 2364 w 1383324"/>
                      <a:gd name="connsiteY0" fmla="*/ 0 h 715108"/>
                      <a:gd name="connsiteX1" fmla="*/ 1380961 w 1383324"/>
                      <a:gd name="connsiteY1" fmla="*/ 0 h 715108"/>
                      <a:gd name="connsiteX2" fmla="*/ 1383324 w 1383324"/>
                      <a:gd name="connsiteY2" fmla="*/ 23446 h 715108"/>
                      <a:gd name="connsiteX3" fmla="*/ 691662 w 1383324"/>
                      <a:gd name="connsiteY3" fmla="*/ 715108 h 715108"/>
                      <a:gd name="connsiteX4" fmla="*/ 0 w 1383324"/>
                      <a:gd name="connsiteY4" fmla="*/ 23446 h 7151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3324" h="715108">
                        <a:moveTo>
                          <a:pt x="2364" y="0"/>
                        </a:moveTo>
                        <a:lnTo>
                          <a:pt x="1380961" y="0"/>
                        </a:lnTo>
                        <a:lnTo>
                          <a:pt x="1383324" y="23446"/>
                        </a:lnTo>
                        <a:cubicBezTo>
                          <a:pt x="1383324" y="405440"/>
                          <a:pt x="1073656" y="715108"/>
                          <a:pt x="691662" y="715108"/>
                        </a:cubicBezTo>
                        <a:cubicBezTo>
                          <a:pt x="309668" y="715108"/>
                          <a:pt x="0" y="405440"/>
                          <a:pt x="0" y="23446"/>
                        </a:cubicBezTo>
                        <a:close/>
                      </a:path>
                    </a:pathLst>
                  </a:custGeom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/>
                  </a:p>
                </p:txBody>
              </p:sp>
              <p:sp>
                <p:nvSpPr>
                  <p:cNvPr id="19" name="文本框 18"/>
                  <p:cNvSpPr txBox="1"/>
                  <p:nvPr/>
                </p:nvSpPr>
                <p:spPr>
                  <a:xfrm>
                    <a:off x="6303" y="7784"/>
                    <a:ext cx="7174" cy="720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spAutoFit/>
                  </a:bodyPr>
                  <a:lstStyle/>
                  <a:p>
                    <a:r>
                      <a:rPr lang="en-US" altLang="zh-CN" sz="2400">
                        <a:solidFill>
                          <a:schemeClr val="tx1">
                            <a:lumMod val="50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rPr>
                      <a:t>2.2</a:t>
                    </a:r>
                    <a:r>
                      <a:rPr lang="zh-CN" altLang="en-US" sz="2400">
                        <a:solidFill>
                          <a:schemeClr val="tx1">
                            <a:lumMod val="50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rPr>
                      <a:t>会议报名、培训报名指南</a:t>
                    </a:r>
                    <a:endParaRPr lang="zh-CN" altLang="en-US" sz="2400"/>
                  </a:p>
                </p:txBody>
              </p:sp>
              <p:sp>
                <p:nvSpPr>
                  <p:cNvPr id="20" name="文本框 19"/>
                  <p:cNvSpPr txBox="1"/>
                  <p:nvPr/>
                </p:nvSpPr>
                <p:spPr>
                  <a:xfrm>
                    <a:off x="6285" y="8684"/>
                    <a:ext cx="8729" cy="7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 marL="0" indent="0" algn="l"/>
                    <a:r>
                      <a:rPr lang="en-US" altLang="zh-CN" sz="2400">
                        <a:solidFill>
                          <a:schemeClr val="tx1">
                            <a:lumMod val="50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</a:rPr>
                      <a:t>2.3</a:t>
                    </a:r>
                    <a:r>
                      <a:rPr lang="zh-CN" altLang="en-US" sz="2400">
                        <a:solidFill>
                          <a:schemeClr val="tx1">
                            <a:lumMod val="50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</a:rPr>
                      <a:t>在线申请开具发票指南</a:t>
                    </a:r>
                    <a:r>
                      <a:rPr lang="zh-CN" altLang="en-US" sz="2000">
                        <a:latin typeface="黑体" panose="02010609060101010101" charset="-122"/>
                        <a:ea typeface="黑体" panose="02010609060101010101" charset="-122"/>
                      </a:rPr>
                      <a:t>  </a:t>
                    </a:r>
                  </a:p>
                </p:txBody>
              </p:sp>
              <p:sp>
                <p:nvSpPr>
                  <p:cNvPr id="23" name="任意多边形 22"/>
                  <p:cNvSpPr/>
                  <p:nvPr>
                    <p:custDataLst>
                      <p:tags r:id="rId10"/>
                    </p:custDataLst>
                  </p:nvPr>
                </p:nvSpPr>
                <p:spPr>
                  <a:xfrm>
                    <a:off x="5512" y="7957"/>
                    <a:ext cx="493" cy="374"/>
                  </a:xfrm>
                  <a:custGeom>
                    <a:avLst/>
                    <a:gdLst>
                      <a:gd name="connsiteX0" fmla="*/ 2364 w 1383324"/>
                      <a:gd name="connsiteY0" fmla="*/ 0 h 715108"/>
                      <a:gd name="connsiteX1" fmla="*/ 1380961 w 1383324"/>
                      <a:gd name="connsiteY1" fmla="*/ 0 h 715108"/>
                      <a:gd name="connsiteX2" fmla="*/ 1383324 w 1383324"/>
                      <a:gd name="connsiteY2" fmla="*/ 23446 h 715108"/>
                      <a:gd name="connsiteX3" fmla="*/ 691662 w 1383324"/>
                      <a:gd name="connsiteY3" fmla="*/ 715108 h 715108"/>
                      <a:gd name="connsiteX4" fmla="*/ 0 w 1383324"/>
                      <a:gd name="connsiteY4" fmla="*/ 23446 h 7151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3324" h="715108">
                        <a:moveTo>
                          <a:pt x="2364" y="0"/>
                        </a:moveTo>
                        <a:lnTo>
                          <a:pt x="1380961" y="0"/>
                        </a:lnTo>
                        <a:lnTo>
                          <a:pt x="1383324" y="23446"/>
                        </a:lnTo>
                        <a:cubicBezTo>
                          <a:pt x="1383324" y="405440"/>
                          <a:pt x="1073656" y="715108"/>
                          <a:pt x="691662" y="715108"/>
                        </a:cubicBezTo>
                        <a:cubicBezTo>
                          <a:pt x="309668" y="715108"/>
                          <a:pt x="0" y="405440"/>
                          <a:pt x="0" y="23446"/>
                        </a:cubicBezTo>
                        <a:close/>
                      </a:path>
                    </a:pathLst>
                  </a:custGeom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/>
                  </a:p>
                </p:txBody>
              </p:sp>
              <p:sp>
                <p:nvSpPr>
                  <p:cNvPr id="24" name="任意多边形 23"/>
                  <p:cNvSpPr/>
                  <p:nvPr>
                    <p:custDataLst>
                      <p:tags r:id="rId11"/>
                    </p:custDataLst>
                  </p:nvPr>
                </p:nvSpPr>
                <p:spPr>
                  <a:xfrm>
                    <a:off x="5512" y="8858"/>
                    <a:ext cx="493" cy="374"/>
                  </a:xfrm>
                  <a:custGeom>
                    <a:avLst/>
                    <a:gdLst>
                      <a:gd name="connsiteX0" fmla="*/ 2364 w 1383324"/>
                      <a:gd name="connsiteY0" fmla="*/ 0 h 715108"/>
                      <a:gd name="connsiteX1" fmla="*/ 1380961 w 1383324"/>
                      <a:gd name="connsiteY1" fmla="*/ 0 h 715108"/>
                      <a:gd name="connsiteX2" fmla="*/ 1383324 w 1383324"/>
                      <a:gd name="connsiteY2" fmla="*/ 23446 h 715108"/>
                      <a:gd name="connsiteX3" fmla="*/ 691662 w 1383324"/>
                      <a:gd name="connsiteY3" fmla="*/ 715108 h 715108"/>
                      <a:gd name="connsiteX4" fmla="*/ 0 w 1383324"/>
                      <a:gd name="connsiteY4" fmla="*/ 23446 h 7151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3324" h="715108">
                        <a:moveTo>
                          <a:pt x="2364" y="0"/>
                        </a:moveTo>
                        <a:lnTo>
                          <a:pt x="1380961" y="0"/>
                        </a:lnTo>
                        <a:lnTo>
                          <a:pt x="1383324" y="23446"/>
                        </a:lnTo>
                        <a:cubicBezTo>
                          <a:pt x="1383324" y="405440"/>
                          <a:pt x="1073656" y="715108"/>
                          <a:pt x="691662" y="715108"/>
                        </a:cubicBezTo>
                        <a:cubicBezTo>
                          <a:pt x="309668" y="715108"/>
                          <a:pt x="0" y="405440"/>
                          <a:pt x="0" y="23446"/>
                        </a:cubicBezTo>
                        <a:close/>
                      </a:path>
                    </a:pathLst>
                  </a:custGeom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/>
                  </a:p>
                </p:txBody>
              </p:sp>
            </p:grpSp>
          </p:grpSp>
          <p:sp>
            <p:nvSpPr>
              <p:cNvPr id="26" name="文本框 4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5342" y="2669"/>
                <a:ext cx="5757" cy="1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normAutofit fontScale="90000"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altLang="zh-CN" sz="3200" dirty="0">
                    <a:latin typeface="+mn-lt"/>
                    <a:ea typeface="+mn-ea"/>
                  </a:rPr>
                  <a:t>1.</a:t>
                </a:r>
                <a:r>
                  <a:rPr lang="zh-CN" altLang="en-US" sz="3200" dirty="0">
                    <a:latin typeface="+mn-lt"/>
                    <a:ea typeface="+mn-ea"/>
                  </a:rPr>
                  <a:t>会员系统注册须知</a:t>
                </a:r>
              </a:p>
            </p:txBody>
          </p:sp>
          <p:sp>
            <p:nvSpPr>
              <p:cNvPr id="33" name="Freeform 48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877" y="4191"/>
                <a:ext cx="1005" cy="1095"/>
              </a:xfrm>
              <a:custGeom>
                <a:avLst/>
                <a:gdLst>
                  <a:gd name="T0" fmla="*/ 2147483646 w 187"/>
                  <a:gd name="T1" fmla="*/ 2147483646 h 203"/>
                  <a:gd name="T2" fmla="*/ 2147483646 w 187"/>
                  <a:gd name="T3" fmla="*/ 2147483646 h 203"/>
                  <a:gd name="T4" fmla="*/ 2147483646 w 187"/>
                  <a:gd name="T5" fmla="*/ 2147483646 h 203"/>
                  <a:gd name="T6" fmla="*/ 2147483646 w 187"/>
                  <a:gd name="T7" fmla="*/ 2147483646 h 203"/>
                  <a:gd name="T8" fmla="*/ 2147483646 w 187"/>
                  <a:gd name="T9" fmla="*/ 2147483646 h 203"/>
                  <a:gd name="T10" fmla="*/ 2147483646 w 187"/>
                  <a:gd name="T11" fmla="*/ 2147483646 h 203"/>
                  <a:gd name="T12" fmla="*/ 2147483646 w 187"/>
                  <a:gd name="T13" fmla="*/ 2147483646 h 203"/>
                  <a:gd name="T14" fmla="*/ 2147483646 w 187"/>
                  <a:gd name="T15" fmla="*/ 2147483646 h 203"/>
                  <a:gd name="T16" fmla="*/ 2147483646 w 187"/>
                  <a:gd name="T17" fmla="*/ 2147483646 h 203"/>
                  <a:gd name="T18" fmla="*/ 2147483646 w 187"/>
                  <a:gd name="T19" fmla="*/ 2147483646 h 203"/>
                  <a:gd name="T20" fmla="*/ 2147483646 w 187"/>
                  <a:gd name="T21" fmla="*/ 2147483646 h 203"/>
                  <a:gd name="T22" fmla="*/ 2147483646 w 187"/>
                  <a:gd name="T23" fmla="*/ 2147483646 h 203"/>
                  <a:gd name="T24" fmla="*/ 2147483646 w 187"/>
                  <a:gd name="T25" fmla="*/ 2147483646 h 203"/>
                  <a:gd name="T26" fmla="*/ 2147483646 w 187"/>
                  <a:gd name="T27" fmla="*/ 2147483646 h 203"/>
                  <a:gd name="T28" fmla="*/ 2147483646 w 187"/>
                  <a:gd name="T29" fmla="*/ 2147483646 h 203"/>
                  <a:gd name="T30" fmla="*/ 2147483646 w 187"/>
                  <a:gd name="T31" fmla="*/ 2147483646 h 203"/>
                  <a:gd name="T32" fmla="*/ 2147483646 w 187"/>
                  <a:gd name="T33" fmla="*/ 2147483646 h 203"/>
                  <a:gd name="T34" fmla="*/ 2147483646 w 187"/>
                  <a:gd name="T35" fmla="*/ 2147483646 h 203"/>
                  <a:gd name="T36" fmla="*/ 2147483646 w 187"/>
                  <a:gd name="T37" fmla="*/ 2147483646 h 203"/>
                  <a:gd name="T38" fmla="*/ 2147483646 w 187"/>
                  <a:gd name="T39" fmla="*/ 2147483646 h 20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87" h="203">
                    <a:moveTo>
                      <a:pt x="74" y="97"/>
                    </a:moveTo>
                    <a:cubicBezTo>
                      <a:pt x="60" y="105"/>
                      <a:pt x="62" y="122"/>
                      <a:pt x="72" y="128"/>
                    </a:cubicBezTo>
                    <a:cubicBezTo>
                      <a:pt x="83" y="136"/>
                      <a:pt x="106" y="137"/>
                      <a:pt x="113" y="115"/>
                    </a:cubicBezTo>
                    <a:cubicBezTo>
                      <a:pt x="128" y="73"/>
                      <a:pt x="81" y="52"/>
                      <a:pt x="48" y="64"/>
                    </a:cubicBezTo>
                    <a:cubicBezTo>
                      <a:pt x="30" y="71"/>
                      <a:pt x="6" y="105"/>
                      <a:pt x="27" y="145"/>
                    </a:cubicBezTo>
                    <a:cubicBezTo>
                      <a:pt x="36" y="162"/>
                      <a:pt x="57" y="178"/>
                      <a:pt x="85" y="179"/>
                    </a:cubicBezTo>
                    <a:cubicBezTo>
                      <a:pt x="144" y="181"/>
                      <a:pt x="183" y="110"/>
                      <a:pt x="153" y="59"/>
                    </a:cubicBezTo>
                    <a:cubicBezTo>
                      <a:pt x="132" y="23"/>
                      <a:pt x="89" y="18"/>
                      <a:pt x="66" y="20"/>
                    </a:cubicBezTo>
                    <a:cubicBezTo>
                      <a:pt x="50" y="20"/>
                      <a:pt x="28" y="29"/>
                      <a:pt x="11" y="39"/>
                    </a:cubicBezTo>
                    <a:cubicBezTo>
                      <a:pt x="33" y="12"/>
                      <a:pt x="65" y="0"/>
                      <a:pt x="103" y="10"/>
                    </a:cubicBezTo>
                    <a:cubicBezTo>
                      <a:pt x="120" y="14"/>
                      <a:pt x="136" y="22"/>
                      <a:pt x="151" y="33"/>
                    </a:cubicBezTo>
                    <a:cubicBezTo>
                      <a:pt x="168" y="47"/>
                      <a:pt x="187" y="78"/>
                      <a:pt x="177" y="123"/>
                    </a:cubicBezTo>
                    <a:cubicBezTo>
                      <a:pt x="171" y="151"/>
                      <a:pt x="154" y="176"/>
                      <a:pt x="127" y="186"/>
                    </a:cubicBezTo>
                    <a:cubicBezTo>
                      <a:pt x="83" y="203"/>
                      <a:pt x="17" y="186"/>
                      <a:pt x="7" y="135"/>
                    </a:cubicBezTo>
                    <a:cubicBezTo>
                      <a:pt x="0" y="103"/>
                      <a:pt x="19" y="62"/>
                      <a:pt x="54" y="51"/>
                    </a:cubicBezTo>
                    <a:cubicBezTo>
                      <a:pt x="83" y="43"/>
                      <a:pt x="118" y="54"/>
                      <a:pt x="127" y="83"/>
                    </a:cubicBezTo>
                    <a:cubicBezTo>
                      <a:pt x="133" y="103"/>
                      <a:pt x="126" y="127"/>
                      <a:pt x="105" y="140"/>
                    </a:cubicBezTo>
                    <a:cubicBezTo>
                      <a:pt x="98" y="144"/>
                      <a:pt x="83" y="148"/>
                      <a:pt x="68" y="142"/>
                    </a:cubicBezTo>
                    <a:cubicBezTo>
                      <a:pt x="40" y="130"/>
                      <a:pt x="44" y="109"/>
                      <a:pt x="53" y="100"/>
                    </a:cubicBezTo>
                    <a:cubicBezTo>
                      <a:pt x="60" y="93"/>
                      <a:pt x="69" y="95"/>
                      <a:pt x="74" y="97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>
                <a:normAutofit/>
              </a:bodyPr>
              <a:lstStyle/>
              <a:p>
                <a:endParaRPr lang="zh-CN" altLang="en-US" sz="2000"/>
              </a:p>
            </p:txBody>
          </p:sp>
          <p:sp>
            <p:nvSpPr>
              <p:cNvPr id="34" name="Freeform 48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844" y="2698"/>
                <a:ext cx="1005" cy="1095"/>
              </a:xfrm>
              <a:custGeom>
                <a:avLst/>
                <a:gdLst>
                  <a:gd name="T0" fmla="*/ 2147483646 w 187"/>
                  <a:gd name="T1" fmla="*/ 2147483646 h 203"/>
                  <a:gd name="T2" fmla="*/ 2147483646 w 187"/>
                  <a:gd name="T3" fmla="*/ 2147483646 h 203"/>
                  <a:gd name="T4" fmla="*/ 2147483646 w 187"/>
                  <a:gd name="T5" fmla="*/ 2147483646 h 203"/>
                  <a:gd name="T6" fmla="*/ 2147483646 w 187"/>
                  <a:gd name="T7" fmla="*/ 2147483646 h 203"/>
                  <a:gd name="T8" fmla="*/ 2147483646 w 187"/>
                  <a:gd name="T9" fmla="*/ 2147483646 h 203"/>
                  <a:gd name="T10" fmla="*/ 2147483646 w 187"/>
                  <a:gd name="T11" fmla="*/ 2147483646 h 203"/>
                  <a:gd name="T12" fmla="*/ 2147483646 w 187"/>
                  <a:gd name="T13" fmla="*/ 2147483646 h 203"/>
                  <a:gd name="T14" fmla="*/ 2147483646 w 187"/>
                  <a:gd name="T15" fmla="*/ 2147483646 h 203"/>
                  <a:gd name="T16" fmla="*/ 2147483646 w 187"/>
                  <a:gd name="T17" fmla="*/ 2147483646 h 203"/>
                  <a:gd name="T18" fmla="*/ 2147483646 w 187"/>
                  <a:gd name="T19" fmla="*/ 2147483646 h 203"/>
                  <a:gd name="T20" fmla="*/ 2147483646 w 187"/>
                  <a:gd name="T21" fmla="*/ 2147483646 h 203"/>
                  <a:gd name="T22" fmla="*/ 2147483646 w 187"/>
                  <a:gd name="T23" fmla="*/ 2147483646 h 203"/>
                  <a:gd name="T24" fmla="*/ 2147483646 w 187"/>
                  <a:gd name="T25" fmla="*/ 2147483646 h 203"/>
                  <a:gd name="T26" fmla="*/ 2147483646 w 187"/>
                  <a:gd name="T27" fmla="*/ 2147483646 h 203"/>
                  <a:gd name="T28" fmla="*/ 2147483646 w 187"/>
                  <a:gd name="T29" fmla="*/ 2147483646 h 203"/>
                  <a:gd name="T30" fmla="*/ 2147483646 w 187"/>
                  <a:gd name="T31" fmla="*/ 2147483646 h 203"/>
                  <a:gd name="T32" fmla="*/ 2147483646 w 187"/>
                  <a:gd name="T33" fmla="*/ 2147483646 h 203"/>
                  <a:gd name="T34" fmla="*/ 2147483646 w 187"/>
                  <a:gd name="T35" fmla="*/ 2147483646 h 203"/>
                  <a:gd name="T36" fmla="*/ 2147483646 w 187"/>
                  <a:gd name="T37" fmla="*/ 2147483646 h 203"/>
                  <a:gd name="T38" fmla="*/ 2147483646 w 187"/>
                  <a:gd name="T39" fmla="*/ 2147483646 h 20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87" h="203">
                    <a:moveTo>
                      <a:pt x="74" y="97"/>
                    </a:moveTo>
                    <a:cubicBezTo>
                      <a:pt x="60" y="105"/>
                      <a:pt x="62" y="122"/>
                      <a:pt x="72" y="128"/>
                    </a:cubicBezTo>
                    <a:cubicBezTo>
                      <a:pt x="83" y="136"/>
                      <a:pt x="106" y="137"/>
                      <a:pt x="113" y="115"/>
                    </a:cubicBezTo>
                    <a:cubicBezTo>
                      <a:pt x="128" y="73"/>
                      <a:pt x="81" y="52"/>
                      <a:pt x="48" y="64"/>
                    </a:cubicBezTo>
                    <a:cubicBezTo>
                      <a:pt x="30" y="71"/>
                      <a:pt x="6" y="105"/>
                      <a:pt x="27" y="145"/>
                    </a:cubicBezTo>
                    <a:cubicBezTo>
                      <a:pt x="36" y="162"/>
                      <a:pt x="57" y="178"/>
                      <a:pt x="85" y="179"/>
                    </a:cubicBezTo>
                    <a:cubicBezTo>
                      <a:pt x="144" y="181"/>
                      <a:pt x="183" y="110"/>
                      <a:pt x="153" y="59"/>
                    </a:cubicBezTo>
                    <a:cubicBezTo>
                      <a:pt x="132" y="23"/>
                      <a:pt x="89" y="18"/>
                      <a:pt x="66" y="20"/>
                    </a:cubicBezTo>
                    <a:cubicBezTo>
                      <a:pt x="50" y="20"/>
                      <a:pt x="28" y="29"/>
                      <a:pt x="11" y="39"/>
                    </a:cubicBezTo>
                    <a:cubicBezTo>
                      <a:pt x="33" y="12"/>
                      <a:pt x="65" y="0"/>
                      <a:pt x="103" y="10"/>
                    </a:cubicBezTo>
                    <a:cubicBezTo>
                      <a:pt x="120" y="14"/>
                      <a:pt x="136" y="22"/>
                      <a:pt x="151" y="33"/>
                    </a:cubicBezTo>
                    <a:cubicBezTo>
                      <a:pt x="168" y="47"/>
                      <a:pt x="187" y="78"/>
                      <a:pt x="177" y="123"/>
                    </a:cubicBezTo>
                    <a:cubicBezTo>
                      <a:pt x="171" y="151"/>
                      <a:pt x="154" y="176"/>
                      <a:pt x="127" y="186"/>
                    </a:cubicBezTo>
                    <a:cubicBezTo>
                      <a:pt x="83" y="203"/>
                      <a:pt x="17" y="186"/>
                      <a:pt x="7" y="135"/>
                    </a:cubicBezTo>
                    <a:cubicBezTo>
                      <a:pt x="0" y="103"/>
                      <a:pt x="19" y="62"/>
                      <a:pt x="54" y="51"/>
                    </a:cubicBezTo>
                    <a:cubicBezTo>
                      <a:pt x="83" y="43"/>
                      <a:pt x="118" y="54"/>
                      <a:pt x="127" y="83"/>
                    </a:cubicBezTo>
                    <a:cubicBezTo>
                      <a:pt x="133" y="103"/>
                      <a:pt x="126" y="127"/>
                      <a:pt x="105" y="140"/>
                    </a:cubicBezTo>
                    <a:cubicBezTo>
                      <a:pt x="98" y="144"/>
                      <a:pt x="83" y="148"/>
                      <a:pt x="68" y="142"/>
                    </a:cubicBezTo>
                    <a:cubicBezTo>
                      <a:pt x="40" y="130"/>
                      <a:pt x="44" y="109"/>
                      <a:pt x="53" y="100"/>
                    </a:cubicBezTo>
                    <a:cubicBezTo>
                      <a:pt x="60" y="93"/>
                      <a:pt x="69" y="95"/>
                      <a:pt x="74" y="9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>
                <a:normAutofit/>
              </a:bodyPr>
              <a:lstStyle/>
              <a:p>
                <a:endParaRPr lang="zh-CN" altLang="en-US" sz="2000"/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276036" y="2532897"/>
            <a:ext cx="4795709" cy="994528"/>
            <a:chOff x="5475" y="4565"/>
            <a:chExt cx="7554" cy="1567"/>
          </a:xfrm>
        </p:grpSpPr>
        <p:sp>
          <p:nvSpPr>
            <p:cNvPr id="28" name="标题 1"/>
            <p:cNvSpPr txBox="1"/>
            <p:nvPr>
              <p:custDataLst>
                <p:tags r:id="rId7"/>
              </p:custDataLst>
            </p:nvPr>
          </p:nvSpPr>
          <p:spPr>
            <a:xfrm>
              <a:off x="5475" y="4565"/>
              <a:ext cx="2582" cy="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 algn="ctr"/>
              <a:r>
                <a:rPr lang="zh-CN" altLang="en-US" sz="2400" dirty="0">
                  <a:solidFill>
                    <a:schemeClr val="tx1">
                      <a:lumMod val="50000"/>
                    </a:schemeClr>
                  </a:solidFill>
                </a:rPr>
                <a:t>第二步</a:t>
              </a:r>
            </a:p>
          </p:txBody>
        </p:sp>
        <p:sp>
          <p:nvSpPr>
            <p:cNvPr id="29" name="文本框 4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640" y="4979"/>
              <a:ext cx="5389" cy="1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点击购买二维码</a:t>
              </a:r>
              <a:endParaRPr lang="da-DK" altLang="zh-CN" sz="2400" dirty="0">
                <a:latin typeface="+mn-lt"/>
                <a:ea typeface="+mn-ea"/>
              </a:endParaRPr>
            </a:p>
          </p:txBody>
        </p:sp>
        <p:sp>
          <p:nvSpPr>
            <p:cNvPr id="30" name="任意多边形 29"/>
            <p:cNvSpPr/>
            <p:nvPr>
              <p:custDataLst>
                <p:tags r:id="rId9"/>
              </p:custDataLst>
            </p:nvPr>
          </p:nvSpPr>
          <p:spPr>
            <a:xfrm>
              <a:off x="6219" y="5436"/>
              <a:ext cx="1093" cy="565"/>
            </a:xfrm>
            <a:custGeom>
              <a:avLst/>
              <a:gdLst>
                <a:gd name="connsiteX0" fmla="*/ 2364 w 1383324"/>
                <a:gd name="connsiteY0" fmla="*/ 0 h 715108"/>
                <a:gd name="connsiteX1" fmla="*/ 1380961 w 1383324"/>
                <a:gd name="connsiteY1" fmla="*/ 0 h 715108"/>
                <a:gd name="connsiteX2" fmla="*/ 1383324 w 1383324"/>
                <a:gd name="connsiteY2" fmla="*/ 23446 h 715108"/>
                <a:gd name="connsiteX3" fmla="*/ 691662 w 1383324"/>
                <a:gd name="connsiteY3" fmla="*/ 715108 h 715108"/>
                <a:gd name="connsiteX4" fmla="*/ 0 w 1383324"/>
                <a:gd name="connsiteY4" fmla="*/ 23446 h 71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324" h="715108">
                  <a:moveTo>
                    <a:pt x="2364" y="0"/>
                  </a:moveTo>
                  <a:lnTo>
                    <a:pt x="1380961" y="0"/>
                  </a:lnTo>
                  <a:lnTo>
                    <a:pt x="1383324" y="23446"/>
                  </a:lnTo>
                  <a:cubicBezTo>
                    <a:pt x="1383324" y="405440"/>
                    <a:pt x="1073656" y="715108"/>
                    <a:pt x="691662" y="715108"/>
                  </a:cubicBezTo>
                  <a:cubicBezTo>
                    <a:pt x="309668" y="715108"/>
                    <a:pt x="0" y="405440"/>
                    <a:pt x="0" y="23446"/>
                  </a:cubicBez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pic>
        <p:nvPicPr>
          <p:cNvPr id="32" name="图片 31" descr="C:\Users\Administrator\Desktop\剩余.png剩余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1160145" y="3781108"/>
            <a:ext cx="2800985" cy="2073275"/>
          </a:xfrm>
          <a:prstGeom prst="rect">
            <a:avLst/>
          </a:prstGeom>
        </p:spPr>
      </p:pic>
      <p:pic>
        <p:nvPicPr>
          <p:cNvPr id="34" name="图片 33" descr="16pic_2149199_b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40435" y="5657215"/>
            <a:ext cx="1111885" cy="877570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5644326" y="1800742"/>
            <a:ext cx="4795709" cy="994528"/>
            <a:chOff x="5475" y="4565"/>
            <a:chExt cx="7554" cy="1567"/>
          </a:xfrm>
        </p:grpSpPr>
        <p:sp>
          <p:nvSpPr>
            <p:cNvPr id="37" name="标题 1"/>
            <p:cNvSpPr txBox="1"/>
            <p:nvPr>
              <p:custDataLst>
                <p:tags r:id="rId4"/>
              </p:custDataLst>
            </p:nvPr>
          </p:nvSpPr>
          <p:spPr>
            <a:xfrm>
              <a:off x="5475" y="4565"/>
              <a:ext cx="2582" cy="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 algn="ctr"/>
              <a:r>
                <a:rPr lang="zh-CN" altLang="en-US" sz="2400" dirty="0">
                  <a:solidFill>
                    <a:schemeClr val="tx1">
                      <a:lumMod val="50000"/>
                    </a:schemeClr>
                  </a:solidFill>
                </a:rPr>
                <a:t>第三步</a:t>
              </a:r>
            </a:p>
          </p:txBody>
        </p:sp>
        <p:sp>
          <p:nvSpPr>
            <p:cNvPr id="38" name="文本框 4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640" y="4979"/>
              <a:ext cx="5389" cy="1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添加购买二维码的数量</a:t>
              </a:r>
              <a:endParaRPr lang="zh-CN" sz="2400" dirty="0">
                <a:latin typeface="+mn-lt"/>
                <a:ea typeface="+mn-ea"/>
              </a:endParaRPr>
            </a:p>
          </p:txBody>
        </p:sp>
        <p:sp>
          <p:nvSpPr>
            <p:cNvPr id="39" name="任意多边形 38"/>
            <p:cNvSpPr/>
            <p:nvPr>
              <p:custDataLst>
                <p:tags r:id="rId6"/>
              </p:custDataLst>
            </p:nvPr>
          </p:nvSpPr>
          <p:spPr>
            <a:xfrm>
              <a:off x="6219" y="5436"/>
              <a:ext cx="1093" cy="565"/>
            </a:xfrm>
            <a:custGeom>
              <a:avLst/>
              <a:gdLst>
                <a:gd name="connsiteX0" fmla="*/ 2364 w 1383324"/>
                <a:gd name="connsiteY0" fmla="*/ 0 h 715108"/>
                <a:gd name="connsiteX1" fmla="*/ 1380961 w 1383324"/>
                <a:gd name="connsiteY1" fmla="*/ 0 h 715108"/>
                <a:gd name="connsiteX2" fmla="*/ 1383324 w 1383324"/>
                <a:gd name="connsiteY2" fmla="*/ 23446 h 715108"/>
                <a:gd name="connsiteX3" fmla="*/ 691662 w 1383324"/>
                <a:gd name="connsiteY3" fmla="*/ 715108 h 715108"/>
                <a:gd name="connsiteX4" fmla="*/ 0 w 1383324"/>
                <a:gd name="connsiteY4" fmla="*/ 23446 h 71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324" h="715108">
                  <a:moveTo>
                    <a:pt x="2364" y="0"/>
                  </a:moveTo>
                  <a:lnTo>
                    <a:pt x="1380961" y="0"/>
                  </a:lnTo>
                  <a:lnTo>
                    <a:pt x="1383324" y="23446"/>
                  </a:lnTo>
                  <a:cubicBezTo>
                    <a:pt x="1383324" y="405440"/>
                    <a:pt x="1073656" y="715108"/>
                    <a:pt x="691662" y="715108"/>
                  </a:cubicBezTo>
                  <a:cubicBezTo>
                    <a:pt x="309668" y="715108"/>
                    <a:pt x="0" y="405440"/>
                    <a:pt x="0" y="23446"/>
                  </a:cubicBez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071745" y="2795270"/>
            <a:ext cx="6390640" cy="1714500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5227320" y="5052060"/>
            <a:ext cx="6202680" cy="9906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购买二维码数目</a:t>
            </a:r>
            <a:r>
              <a:rPr lang="en-US" altLang="zh-CN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=</a:t>
            </a:r>
            <a:r>
              <a:rPr lang="zh-CN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需要交费的人员数量</a:t>
            </a:r>
            <a:endParaRPr lang="zh-CN" altLang="en-US" sz="24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7_500_50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82465" y="3932555"/>
            <a:ext cx="2506345" cy="25819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5335" y="2606040"/>
            <a:ext cx="9828530" cy="1524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/>
                </a14:imgProps>
              </a:ext>
            </a:extLst>
          </a:blip>
          <a:srcRect l="332" t="-1362" r="-332" b="1362"/>
          <a:stretch>
            <a:fillRect/>
          </a:stretch>
        </p:blipFill>
        <p:spPr>
          <a:xfrm>
            <a:off x="7078345" y="4309745"/>
            <a:ext cx="3825240" cy="1911985"/>
          </a:xfrm>
          <a:prstGeom prst="rect">
            <a:avLst/>
          </a:prstGeom>
        </p:spPr>
      </p:pic>
      <p:sp>
        <p:nvSpPr>
          <p:cNvPr id="13" name=" 162"/>
          <p:cNvSpPr/>
          <p:nvPr/>
        </p:nvSpPr>
        <p:spPr>
          <a:xfrm rot="5400000">
            <a:off x="7376160" y="3889375"/>
            <a:ext cx="363855" cy="476250"/>
          </a:xfrm>
          <a:custGeom>
            <a:avLst/>
            <a:gdLst>
              <a:gd name="connsiteX0" fmla="*/ 277525 w 494328"/>
              <a:gd name="connsiteY0" fmla="*/ 292250 h 324036"/>
              <a:gd name="connsiteX1" fmla="*/ 309311 w 494328"/>
              <a:gd name="connsiteY1" fmla="*/ 292250 h 324036"/>
              <a:gd name="connsiteX2" fmla="*/ 309311 w 494328"/>
              <a:gd name="connsiteY2" fmla="*/ 324036 h 324036"/>
              <a:gd name="connsiteX3" fmla="*/ 277525 w 494328"/>
              <a:gd name="connsiteY3" fmla="*/ 324036 h 324036"/>
              <a:gd name="connsiteX4" fmla="*/ 323779 w 494328"/>
              <a:gd name="connsiteY4" fmla="*/ 243541 h 324036"/>
              <a:gd name="connsiteX5" fmla="*/ 355565 w 494328"/>
              <a:gd name="connsiteY5" fmla="*/ 243541 h 324036"/>
              <a:gd name="connsiteX6" fmla="*/ 355565 w 494328"/>
              <a:gd name="connsiteY6" fmla="*/ 275328 h 324036"/>
              <a:gd name="connsiteX7" fmla="*/ 323779 w 494328"/>
              <a:gd name="connsiteY7" fmla="*/ 275328 h 324036"/>
              <a:gd name="connsiteX8" fmla="*/ 277525 w 494328"/>
              <a:gd name="connsiteY8" fmla="*/ 243541 h 324036"/>
              <a:gd name="connsiteX9" fmla="*/ 309311 w 494328"/>
              <a:gd name="connsiteY9" fmla="*/ 243541 h 324036"/>
              <a:gd name="connsiteX10" fmla="*/ 309311 w 494328"/>
              <a:gd name="connsiteY10" fmla="*/ 275328 h 324036"/>
              <a:gd name="connsiteX11" fmla="*/ 277525 w 494328"/>
              <a:gd name="connsiteY11" fmla="*/ 275328 h 324036"/>
              <a:gd name="connsiteX12" fmla="*/ 370033 w 494328"/>
              <a:gd name="connsiteY12" fmla="*/ 194833 h 324036"/>
              <a:gd name="connsiteX13" fmla="*/ 401820 w 494328"/>
              <a:gd name="connsiteY13" fmla="*/ 194833 h 324036"/>
              <a:gd name="connsiteX14" fmla="*/ 401820 w 494328"/>
              <a:gd name="connsiteY14" fmla="*/ 226620 h 324036"/>
              <a:gd name="connsiteX15" fmla="*/ 370033 w 494328"/>
              <a:gd name="connsiteY15" fmla="*/ 226620 h 324036"/>
              <a:gd name="connsiteX16" fmla="*/ 323779 w 494328"/>
              <a:gd name="connsiteY16" fmla="*/ 194833 h 324036"/>
              <a:gd name="connsiteX17" fmla="*/ 355565 w 494328"/>
              <a:gd name="connsiteY17" fmla="*/ 194833 h 324036"/>
              <a:gd name="connsiteX18" fmla="*/ 355565 w 494328"/>
              <a:gd name="connsiteY18" fmla="*/ 226620 h 324036"/>
              <a:gd name="connsiteX19" fmla="*/ 323779 w 494328"/>
              <a:gd name="connsiteY19" fmla="*/ 226620 h 324036"/>
              <a:gd name="connsiteX20" fmla="*/ 277525 w 494328"/>
              <a:gd name="connsiteY20" fmla="*/ 194833 h 324036"/>
              <a:gd name="connsiteX21" fmla="*/ 309311 w 494328"/>
              <a:gd name="connsiteY21" fmla="*/ 194833 h 324036"/>
              <a:gd name="connsiteX22" fmla="*/ 309311 w 494328"/>
              <a:gd name="connsiteY22" fmla="*/ 226620 h 324036"/>
              <a:gd name="connsiteX23" fmla="*/ 277525 w 494328"/>
              <a:gd name="connsiteY23" fmla="*/ 226620 h 324036"/>
              <a:gd name="connsiteX24" fmla="*/ 231271 w 494328"/>
              <a:gd name="connsiteY24" fmla="*/ 194833 h 324036"/>
              <a:gd name="connsiteX25" fmla="*/ 263057 w 494328"/>
              <a:gd name="connsiteY25" fmla="*/ 194833 h 324036"/>
              <a:gd name="connsiteX26" fmla="*/ 263057 w 494328"/>
              <a:gd name="connsiteY26" fmla="*/ 226620 h 324036"/>
              <a:gd name="connsiteX27" fmla="*/ 231271 w 494328"/>
              <a:gd name="connsiteY27" fmla="*/ 226620 h 324036"/>
              <a:gd name="connsiteX28" fmla="*/ 185016 w 494328"/>
              <a:gd name="connsiteY28" fmla="*/ 194833 h 324036"/>
              <a:gd name="connsiteX29" fmla="*/ 216803 w 494328"/>
              <a:gd name="connsiteY29" fmla="*/ 194833 h 324036"/>
              <a:gd name="connsiteX30" fmla="*/ 216803 w 494328"/>
              <a:gd name="connsiteY30" fmla="*/ 226620 h 324036"/>
              <a:gd name="connsiteX31" fmla="*/ 185016 w 494328"/>
              <a:gd name="connsiteY31" fmla="*/ 226620 h 324036"/>
              <a:gd name="connsiteX32" fmla="*/ 138762 w 494328"/>
              <a:gd name="connsiteY32" fmla="*/ 194833 h 324036"/>
              <a:gd name="connsiteX33" fmla="*/ 170549 w 494328"/>
              <a:gd name="connsiteY33" fmla="*/ 194833 h 324036"/>
              <a:gd name="connsiteX34" fmla="*/ 170549 w 494328"/>
              <a:gd name="connsiteY34" fmla="*/ 226620 h 324036"/>
              <a:gd name="connsiteX35" fmla="*/ 138762 w 494328"/>
              <a:gd name="connsiteY35" fmla="*/ 226620 h 324036"/>
              <a:gd name="connsiteX36" fmla="*/ 92508 w 494328"/>
              <a:gd name="connsiteY36" fmla="*/ 194833 h 324036"/>
              <a:gd name="connsiteX37" fmla="*/ 124294 w 494328"/>
              <a:gd name="connsiteY37" fmla="*/ 194833 h 324036"/>
              <a:gd name="connsiteX38" fmla="*/ 124294 w 494328"/>
              <a:gd name="connsiteY38" fmla="*/ 226620 h 324036"/>
              <a:gd name="connsiteX39" fmla="*/ 92508 w 494328"/>
              <a:gd name="connsiteY39" fmla="*/ 226620 h 324036"/>
              <a:gd name="connsiteX40" fmla="*/ 46254 w 494328"/>
              <a:gd name="connsiteY40" fmla="*/ 194833 h 324036"/>
              <a:gd name="connsiteX41" fmla="*/ 78040 w 494328"/>
              <a:gd name="connsiteY41" fmla="*/ 194833 h 324036"/>
              <a:gd name="connsiteX42" fmla="*/ 78040 w 494328"/>
              <a:gd name="connsiteY42" fmla="*/ 226620 h 324036"/>
              <a:gd name="connsiteX43" fmla="*/ 46254 w 494328"/>
              <a:gd name="connsiteY43" fmla="*/ 226620 h 324036"/>
              <a:gd name="connsiteX44" fmla="*/ 0 w 494328"/>
              <a:gd name="connsiteY44" fmla="*/ 194833 h 324036"/>
              <a:gd name="connsiteX45" fmla="*/ 31787 w 494328"/>
              <a:gd name="connsiteY45" fmla="*/ 194833 h 324036"/>
              <a:gd name="connsiteX46" fmla="*/ 31787 w 494328"/>
              <a:gd name="connsiteY46" fmla="*/ 226620 h 324036"/>
              <a:gd name="connsiteX47" fmla="*/ 0 w 494328"/>
              <a:gd name="connsiteY47" fmla="*/ 226620 h 324036"/>
              <a:gd name="connsiteX48" fmla="*/ 416287 w 494328"/>
              <a:gd name="connsiteY48" fmla="*/ 170479 h 324036"/>
              <a:gd name="connsiteX49" fmla="*/ 448074 w 494328"/>
              <a:gd name="connsiteY49" fmla="*/ 170479 h 324036"/>
              <a:gd name="connsiteX50" fmla="*/ 448074 w 494328"/>
              <a:gd name="connsiteY50" fmla="*/ 202266 h 324036"/>
              <a:gd name="connsiteX51" fmla="*/ 416287 w 494328"/>
              <a:gd name="connsiteY51" fmla="*/ 202266 h 324036"/>
              <a:gd name="connsiteX52" fmla="*/ 462542 w 494328"/>
              <a:gd name="connsiteY52" fmla="*/ 146125 h 324036"/>
              <a:gd name="connsiteX53" fmla="*/ 494328 w 494328"/>
              <a:gd name="connsiteY53" fmla="*/ 146125 h 324036"/>
              <a:gd name="connsiteX54" fmla="*/ 494328 w 494328"/>
              <a:gd name="connsiteY54" fmla="*/ 177911 h 324036"/>
              <a:gd name="connsiteX55" fmla="*/ 462542 w 494328"/>
              <a:gd name="connsiteY55" fmla="*/ 177911 h 324036"/>
              <a:gd name="connsiteX56" fmla="*/ 370033 w 494328"/>
              <a:gd name="connsiteY56" fmla="*/ 146125 h 324036"/>
              <a:gd name="connsiteX57" fmla="*/ 401820 w 494328"/>
              <a:gd name="connsiteY57" fmla="*/ 146125 h 324036"/>
              <a:gd name="connsiteX58" fmla="*/ 401820 w 494328"/>
              <a:gd name="connsiteY58" fmla="*/ 177911 h 324036"/>
              <a:gd name="connsiteX59" fmla="*/ 370033 w 494328"/>
              <a:gd name="connsiteY59" fmla="*/ 177911 h 324036"/>
              <a:gd name="connsiteX60" fmla="*/ 323779 w 494328"/>
              <a:gd name="connsiteY60" fmla="*/ 146125 h 324036"/>
              <a:gd name="connsiteX61" fmla="*/ 355565 w 494328"/>
              <a:gd name="connsiteY61" fmla="*/ 146125 h 324036"/>
              <a:gd name="connsiteX62" fmla="*/ 355565 w 494328"/>
              <a:gd name="connsiteY62" fmla="*/ 177911 h 324036"/>
              <a:gd name="connsiteX63" fmla="*/ 323779 w 494328"/>
              <a:gd name="connsiteY63" fmla="*/ 177911 h 324036"/>
              <a:gd name="connsiteX64" fmla="*/ 277525 w 494328"/>
              <a:gd name="connsiteY64" fmla="*/ 146125 h 324036"/>
              <a:gd name="connsiteX65" fmla="*/ 309311 w 494328"/>
              <a:gd name="connsiteY65" fmla="*/ 146125 h 324036"/>
              <a:gd name="connsiteX66" fmla="*/ 309311 w 494328"/>
              <a:gd name="connsiteY66" fmla="*/ 177911 h 324036"/>
              <a:gd name="connsiteX67" fmla="*/ 277525 w 494328"/>
              <a:gd name="connsiteY67" fmla="*/ 177911 h 324036"/>
              <a:gd name="connsiteX68" fmla="*/ 231271 w 494328"/>
              <a:gd name="connsiteY68" fmla="*/ 146125 h 324036"/>
              <a:gd name="connsiteX69" fmla="*/ 263057 w 494328"/>
              <a:gd name="connsiteY69" fmla="*/ 146125 h 324036"/>
              <a:gd name="connsiteX70" fmla="*/ 263057 w 494328"/>
              <a:gd name="connsiteY70" fmla="*/ 177911 h 324036"/>
              <a:gd name="connsiteX71" fmla="*/ 231271 w 494328"/>
              <a:gd name="connsiteY71" fmla="*/ 177911 h 324036"/>
              <a:gd name="connsiteX72" fmla="*/ 185016 w 494328"/>
              <a:gd name="connsiteY72" fmla="*/ 146125 h 324036"/>
              <a:gd name="connsiteX73" fmla="*/ 216803 w 494328"/>
              <a:gd name="connsiteY73" fmla="*/ 146125 h 324036"/>
              <a:gd name="connsiteX74" fmla="*/ 216803 w 494328"/>
              <a:gd name="connsiteY74" fmla="*/ 177911 h 324036"/>
              <a:gd name="connsiteX75" fmla="*/ 185016 w 494328"/>
              <a:gd name="connsiteY75" fmla="*/ 177911 h 324036"/>
              <a:gd name="connsiteX76" fmla="*/ 138762 w 494328"/>
              <a:gd name="connsiteY76" fmla="*/ 146125 h 324036"/>
              <a:gd name="connsiteX77" fmla="*/ 170549 w 494328"/>
              <a:gd name="connsiteY77" fmla="*/ 146125 h 324036"/>
              <a:gd name="connsiteX78" fmla="*/ 170549 w 494328"/>
              <a:gd name="connsiteY78" fmla="*/ 177911 h 324036"/>
              <a:gd name="connsiteX79" fmla="*/ 138762 w 494328"/>
              <a:gd name="connsiteY79" fmla="*/ 177911 h 324036"/>
              <a:gd name="connsiteX80" fmla="*/ 92508 w 494328"/>
              <a:gd name="connsiteY80" fmla="*/ 146125 h 324036"/>
              <a:gd name="connsiteX81" fmla="*/ 124294 w 494328"/>
              <a:gd name="connsiteY81" fmla="*/ 146125 h 324036"/>
              <a:gd name="connsiteX82" fmla="*/ 124294 w 494328"/>
              <a:gd name="connsiteY82" fmla="*/ 177911 h 324036"/>
              <a:gd name="connsiteX83" fmla="*/ 92508 w 494328"/>
              <a:gd name="connsiteY83" fmla="*/ 177911 h 324036"/>
              <a:gd name="connsiteX84" fmla="*/ 46254 w 494328"/>
              <a:gd name="connsiteY84" fmla="*/ 146125 h 324036"/>
              <a:gd name="connsiteX85" fmla="*/ 78040 w 494328"/>
              <a:gd name="connsiteY85" fmla="*/ 146125 h 324036"/>
              <a:gd name="connsiteX86" fmla="*/ 78040 w 494328"/>
              <a:gd name="connsiteY86" fmla="*/ 177911 h 324036"/>
              <a:gd name="connsiteX87" fmla="*/ 46254 w 494328"/>
              <a:gd name="connsiteY87" fmla="*/ 177911 h 324036"/>
              <a:gd name="connsiteX88" fmla="*/ 0 w 494328"/>
              <a:gd name="connsiteY88" fmla="*/ 146125 h 324036"/>
              <a:gd name="connsiteX89" fmla="*/ 31787 w 494328"/>
              <a:gd name="connsiteY89" fmla="*/ 146125 h 324036"/>
              <a:gd name="connsiteX90" fmla="*/ 31787 w 494328"/>
              <a:gd name="connsiteY90" fmla="*/ 177911 h 324036"/>
              <a:gd name="connsiteX91" fmla="*/ 0 w 494328"/>
              <a:gd name="connsiteY91" fmla="*/ 177911 h 324036"/>
              <a:gd name="connsiteX92" fmla="*/ 416287 w 494328"/>
              <a:gd name="connsiteY92" fmla="*/ 121771 h 324036"/>
              <a:gd name="connsiteX93" fmla="*/ 448074 w 494328"/>
              <a:gd name="connsiteY93" fmla="*/ 121771 h 324036"/>
              <a:gd name="connsiteX94" fmla="*/ 448074 w 494328"/>
              <a:gd name="connsiteY94" fmla="*/ 153557 h 324036"/>
              <a:gd name="connsiteX95" fmla="*/ 416287 w 494328"/>
              <a:gd name="connsiteY95" fmla="*/ 153557 h 324036"/>
              <a:gd name="connsiteX96" fmla="*/ 370033 w 494328"/>
              <a:gd name="connsiteY96" fmla="*/ 97417 h 324036"/>
              <a:gd name="connsiteX97" fmla="*/ 401820 w 494328"/>
              <a:gd name="connsiteY97" fmla="*/ 97417 h 324036"/>
              <a:gd name="connsiteX98" fmla="*/ 401820 w 494328"/>
              <a:gd name="connsiteY98" fmla="*/ 129203 h 324036"/>
              <a:gd name="connsiteX99" fmla="*/ 370033 w 494328"/>
              <a:gd name="connsiteY99" fmla="*/ 129203 h 324036"/>
              <a:gd name="connsiteX100" fmla="*/ 323779 w 494328"/>
              <a:gd name="connsiteY100" fmla="*/ 97417 h 324036"/>
              <a:gd name="connsiteX101" fmla="*/ 355565 w 494328"/>
              <a:gd name="connsiteY101" fmla="*/ 97417 h 324036"/>
              <a:gd name="connsiteX102" fmla="*/ 355565 w 494328"/>
              <a:gd name="connsiteY102" fmla="*/ 129203 h 324036"/>
              <a:gd name="connsiteX103" fmla="*/ 323779 w 494328"/>
              <a:gd name="connsiteY103" fmla="*/ 129203 h 324036"/>
              <a:gd name="connsiteX104" fmla="*/ 277525 w 494328"/>
              <a:gd name="connsiteY104" fmla="*/ 97417 h 324036"/>
              <a:gd name="connsiteX105" fmla="*/ 309311 w 494328"/>
              <a:gd name="connsiteY105" fmla="*/ 97417 h 324036"/>
              <a:gd name="connsiteX106" fmla="*/ 309311 w 494328"/>
              <a:gd name="connsiteY106" fmla="*/ 129203 h 324036"/>
              <a:gd name="connsiteX107" fmla="*/ 277525 w 494328"/>
              <a:gd name="connsiteY107" fmla="*/ 129203 h 324036"/>
              <a:gd name="connsiteX108" fmla="*/ 231271 w 494328"/>
              <a:gd name="connsiteY108" fmla="*/ 97417 h 324036"/>
              <a:gd name="connsiteX109" fmla="*/ 263057 w 494328"/>
              <a:gd name="connsiteY109" fmla="*/ 97417 h 324036"/>
              <a:gd name="connsiteX110" fmla="*/ 263057 w 494328"/>
              <a:gd name="connsiteY110" fmla="*/ 129203 h 324036"/>
              <a:gd name="connsiteX111" fmla="*/ 231271 w 494328"/>
              <a:gd name="connsiteY111" fmla="*/ 129203 h 324036"/>
              <a:gd name="connsiteX112" fmla="*/ 185016 w 494328"/>
              <a:gd name="connsiteY112" fmla="*/ 97417 h 324036"/>
              <a:gd name="connsiteX113" fmla="*/ 216803 w 494328"/>
              <a:gd name="connsiteY113" fmla="*/ 97417 h 324036"/>
              <a:gd name="connsiteX114" fmla="*/ 216803 w 494328"/>
              <a:gd name="connsiteY114" fmla="*/ 129203 h 324036"/>
              <a:gd name="connsiteX115" fmla="*/ 185016 w 494328"/>
              <a:gd name="connsiteY115" fmla="*/ 129203 h 324036"/>
              <a:gd name="connsiteX116" fmla="*/ 138762 w 494328"/>
              <a:gd name="connsiteY116" fmla="*/ 97417 h 324036"/>
              <a:gd name="connsiteX117" fmla="*/ 170549 w 494328"/>
              <a:gd name="connsiteY117" fmla="*/ 97417 h 324036"/>
              <a:gd name="connsiteX118" fmla="*/ 170549 w 494328"/>
              <a:gd name="connsiteY118" fmla="*/ 129203 h 324036"/>
              <a:gd name="connsiteX119" fmla="*/ 138762 w 494328"/>
              <a:gd name="connsiteY119" fmla="*/ 129203 h 324036"/>
              <a:gd name="connsiteX120" fmla="*/ 92508 w 494328"/>
              <a:gd name="connsiteY120" fmla="*/ 97417 h 324036"/>
              <a:gd name="connsiteX121" fmla="*/ 124294 w 494328"/>
              <a:gd name="connsiteY121" fmla="*/ 97417 h 324036"/>
              <a:gd name="connsiteX122" fmla="*/ 124294 w 494328"/>
              <a:gd name="connsiteY122" fmla="*/ 129203 h 324036"/>
              <a:gd name="connsiteX123" fmla="*/ 92508 w 494328"/>
              <a:gd name="connsiteY123" fmla="*/ 129203 h 324036"/>
              <a:gd name="connsiteX124" fmla="*/ 46254 w 494328"/>
              <a:gd name="connsiteY124" fmla="*/ 97417 h 324036"/>
              <a:gd name="connsiteX125" fmla="*/ 78040 w 494328"/>
              <a:gd name="connsiteY125" fmla="*/ 97417 h 324036"/>
              <a:gd name="connsiteX126" fmla="*/ 78040 w 494328"/>
              <a:gd name="connsiteY126" fmla="*/ 129203 h 324036"/>
              <a:gd name="connsiteX127" fmla="*/ 46254 w 494328"/>
              <a:gd name="connsiteY127" fmla="*/ 129203 h 324036"/>
              <a:gd name="connsiteX128" fmla="*/ 0 w 494328"/>
              <a:gd name="connsiteY128" fmla="*/ 97417 h 324036"/>
              <a:gd name="connsiteX129" fmla="*/ 31787 w 494328"/>
              <a:gd name="connsiteY129" fmla="*/ 97417 h 324036"/>
              <a:gd name="connsiteX130" fmla="*/ 31787 w 494328"/>
              <a:gd name="connsiteY130" fmla="*/ 129203 h 324036"/>
              <a:gd name="connsiteX131" fmla="*/ 0 w 494328"/>
              <a:gd name="connsiteY131" fmla="*/ 129203 h 324036"/>
              <a:gd name="connsiteX132" fmla="*/ 323779 w 494328"/>
              <a:gd name="connsiteY132" fmla="*/ 48708 h 324036"/>
              <a:gd name="connsiteX133" fmla="*/ 355565 w 494328"/>
              <a:gd name="connsiteY133" fmla="*/ 48708 h 324036"/>
              <a:gd name="connsiteX134" fmla="*/ 355565 w 494328"/>
              <a:gd name="connsiteY134" fmla="*/ 80495 h 324036"/>
              <a:gd name="connsiteX135" fmla="*/ 323779 w 494328"/>
              <a:gd name="connsiteY135" fmla="*/ 80495 h 324036"/>
              <a:gd name="connsiteX136" fmla="*/ 277525 w 494328"/>
              <a:gd name="connsiteY136" fmla="*/ 48708 h 324036"/>
              <a:gd name="connsiteX137" fmla="*/ 309311 w 494328"/>
              <a:gd name="connsiteY137" fmla="*/ 48708 h 324036"/>
              <a:gd name="connsiteX138" fmla="*/ 309311 w 494328"/>
              <a:gd name="connsiteY138" fmla="*/ 80495 h 324036"/>
              <a:gd name="connsiteX139" fmla="*/ 277525 w 494328"/>
              <a:gd name="connsiteY139" fmla="*/ 80495 h 324036"/>
              <a:gd name="connsiteX140" fmla="*/ 277525 w 494328"/>
              <a:gd name="connsiteY140" fmla="*/ 0 h 324036"/>
              <a:gd name="connsiteX141" fmla="*/ 309311 w 494328"/>
              <a:gd name="connsiteY141" fmla="*/ 0 h 324036"/>
              <a:gd name="connsiteX142" fmla="*/ 309311 w 494328"/>
              <a:gd name="connsiteY142" fmla="*/ 31787 h 324036"/>
              <a:gd name="connsiteX143" fmla="*/ 277525 w 494328"/>
              <a:gd name="connsiteY143" fmla="*/ 31787 h 32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94328" h="324036">
                <a:moveTo>
                  <a:pt x="277525" y="292250"/>
                </a:moveTo>
                <a:lnTo>
                  <a:pt x="309311" y="292250"/>
                </a:lnTo>
                <a:lnTo>
                  <a:pt x="309311" y="324036"/>
                </a:lnTo>
                <a:lnTo>
                  <a:pt x="277525" y="324036"/>
                </a:lnTo>
                <a:close/>
                <a:moveTo>
                  <a:pt x="323779" y="243541"/>
                </a:moveTo>
                <a:lnTo>
                  <a:pt x="355565" y="243541"/>
                </a:lnTo>
                <a:lnTo>
                  <a:pt x="355565" y="275328"/>
                </a:lnTo>
                <a:lnTo>
                  <a:pt x="323779" y="275328"/>
                </a:lnTo>
                <a:close/>
                <a:moveTo>
                  <a:pt x="277525" y="243541"/>
                </a:moveTo>
                <a:lnTo>
                  <a:pt x="309311" y="243541"/>
                </a:lnTo>
                <a:lnTo>
                  <a:pt x="309311" y="275328"/>
                </a:lnTo>
                <a:lnTo>
                  <a:pt x="277525" y="275328"/>
                </a:lnTo>
                <a:close/>
                <a:moveTo>
                  <a:pt x="370033" y="194833"/>
                </a:moveTo>
                <a:lnTo>
                  <a:pt x="401820" y="194833"/>
                </a:lnTo>
                <a:lnTo>
                  <a:pt x="401820" y="226620"/>
                </a:lnTo>
                <a:lnTo>
                  <a:pt x="370033" y="226620"/>
                </a:lnTo>
                <a:close/>
                <a:moveTo>
                  <a:pt x="323779" y="194833"/>
                </a:moveTo>
                <a:lnTo>
                  <a:pt x="355565" y="194833"/>
                </a:lnTo>
                <a:lnTo>
                  <a:pt x="355565" y="226620"/>
                </a:lnTo>
                <a:lnTo>
                  <a:pt x="323779" y="226620"/>
                </a:lnTo>
                <a:close/>
                <a:moveTo>
                  <a:pt x="277525" y="194833"/>
                </a:moveTo>
                <a:lnTo>
                  <a:pt x="309311" y="194833"/>
                </a:lnTo>
                <a:lnTo>
                  <a:pt x="309311" y="226620"/>
                </a:lnTo>
                <a:lnTo>
                  <a:pt x="277525" y="226620"/>
                </a:lnTo>
                <a:close/>
                <a:moveTo>
                  <a:pt x="231271" y="194833"/>
                </a:moveTo>
                <a:lnTo>
                  <a:pt x="263057" y="194833"/>
                </a:lnTo>
                <a:lnTo>
                  <a:pt x="263057" y="226620"/>
                </a:lnTo>
                <a:lnTo>
                  <a:pt x="231271" y="226620"/>
                </a:lnTo>
                <a:close/>
                <a:moveTo>
                  <a:pt x="185016" y="194833"/>
                </a:moveTo>
                <a:lnTo>
                  <a:pt x="216803" y="194833"/>
                </a:lnTo>
                <a:lnTo>
                  <a:pt x="216803" y="226620"/>
                </a:lnTo>
                <a:lnTo>
                  <a:pt x="185016" y="226620"/>
                </a:lnTo>
                <a:close/>
                <a:moveTo>
                  <a:pt x="138762" y="194833"/>
                </a:moveTo>
                <a:lnTo>
                  <a:pt x="170549" y="194833"/>
                </a:lnTo>
                <a:lnTo>
                  <a:pt x="170549" y="226620"/>
                </a:lnTo>
                <a:lnTo>
                  <a:pt x="138762" y="226620"/>
                </a:lnTo>
                <a:close/>
                <a:moveTo>
                  <a:pt x="92508" y="194833"/>
                </a:moveTo>
                <a:lnTo>
                  <a:pt x="124294" y="194833"/>
                </a:lnTo>
                <a:lnTo>
                  <a:pt x="124294" y="226620"/>
                </a:lnTo>
                <a:lnTo>
                  <a:pt x="92508" y="226620"/>
                </a:lnTo>
                <a:close/>
                <a:moveTo>
                  <a:pt x="46254" y="194833"/>
                </a:moveTo>
                <a:lnTo>
                  <a:pt x="78040" y="194833"/>
                </a:lnTo>
                <a:lnTo>
                  <a:pt x="78040" y="226620"/>
                </a:lnTo>
                <a:lnTo>
                  <a:pt x="46254" y="226620"/>
                </a:lnTo>
                <a:close/>
                <a:moveTo>
                  <a:pt x="0" y="194833"/>
                </a:moveTo>
                <a:lnTo>
                  <a:pt x="31787" y="194833"/>
                </a:lnTo>
                <a:lnTo>
                  <a:pt x="31787" y="226620"/>
                </a:lnTo>
                <a:lnTo>
                  <a:pt x="0" y="226620"/>
                </a:lnTo>
                <a:close/>
                <a:moveTo>
                  <a:pt x="416287" y="170479"/>
                </a:moveTo>
                <a:lnTo>
                  <a:pt x="448074" y="170479"/>
                </a:lnTo>
                <a:lnTo>
                  <a:pt x="448074" y="202266"/>
                </a:lnTo>
                <a:lnTo>
                  <a:pt x="416287" y="202266"/>
                </a:lnTo>
                <a:close/>
                <a:moveTo>
                  <a:pt x="462542" y="146125"/>
                </a:moveTo>
                <a:lnTo>
                  <a:pt x="494328" y="146125"/>
                </a:lnTo>
                <a:lnTo>
                  <a:pt x="494328" y="177911"/>
                </a:lnTo>
                <a:lnTo>
                  <a:pt x="462542" y="177911"/>
                </a:lnTo>
                <a:close/>
                <a:moveTo>
                  <a:pt x="370033" y="146125"/>
                </a:moveTo>
                <a:lnTo>
                  <a:pt x="401820" y="146125"/>
                </a:lnTo>
                <a:lnTo>
                  <a:pt x="401820" y="177911"/>
                </a:lnTo>
                <a:lnTo>
                  <a:pt x="370033" y="177911"/>
                </a:lnTo>
                <a:close/>
                <a:moveTo>
                  <a:pt x="323779" y="146125"/>
                </a:moveTo>
                <a:lnTo>
                  <a:pt x="355565" y="146125"/>
                </a:lnTo>
                <a:lnTo>
                  <a:pt x="355565" y="177911"/>
                </a:lnTo>
                <a:lnTo>
                  <a:pt x="323779" y="177911"/>
                </a:lnTo>
                <a:close/>
                <a:moveTo>
                  <a:pt x="277525" y="146125"/>
                </a:moveTo>
                <a:lnTo>
                  <a:pt x="309311" y="146125"/>
                </a:lnTo>
                <a:lnTo>
                  <a:pt x="309311" y="177911"/>
                </a:lnTo>
                <a:lnTo>
                  <a:pt x="277525" y="177911"/>
                </a:lnTo>
                <a:close/>
                <a:moveTo>
                  <a:pt x="231271" y="146125"/>
                </a:moveTo>
                <a:lnTo>
                  <a:pt x="263057" y="146125"/>
                </a:lnTo>
                <a:lnTo>
                  <a:pt x="263057" y="177911"/>
                </a:lnTo>
                <a:lnTo>
                  <a:pt x="231271" y="177911"/>
                </a:lnTo>
                <a:close/>
                <a:moveTo>
                  <a:pt x="185016" y="146125"/>
                </a:moveTo>
                <a:lnTo>
                  <a:pt x="216803" y="146125"/>
                </a:lnTo>
                <a:lnTo>
                  <a:pt x="216803" y="177911"/>
                </a:lnTo>
                <a:lnTo>
                  <a:pt x="185016" y="177911"/>
                </a:lnTo>
                <a:close/>
                <a:moveTo>
                  <a:pt x="138762" y="146125"/>
                </a:moveTo>
                <a:lnTo>
                  <a:pt x="170549" y="146125"/>
                </a:lnTo>
                <a:lnTo>
                  <a:pt x="170549" y="177911"/>
                </a:lnTo>
                <a:lnTo>
                  <a:pt x="138762" y="177911"/>
                </a:lnTo>
                <a:close/>
                <a:moveTo>
                  <a:pt x="92508" y="146125"/>
                </a:moveTo>
                <a:lnTo>
                  <a:pt x="124294" y="146125"/>
                </a:lnTo>
                <a:lnTo>
                  <a:pt x="124294" y="177911"/>
                </a:lnTo>
                <a:lnTo>
                  <a:pt x="92508" y="177911"/>
                </a:lnTo>
                <a:close/>
                <a:moveTo>
                  <a:pt x="46254" y="146125"/>
                </a:moveTo>
                <a:lnTo>
                  <a:pt x="78040" y="146125"/>
                </a:lnTo>
                <a:lnTo>
                  <a:pt x="78040" y="177911"/>
                </a:lnTo>
                <a:lnTo>
                  <a:pt x="46254" y="177911"/>
                </a:lnTo>
                <a:close/>
                <a:moveTo>
                  <a:pt x="0" y="146125"/>
                </a:moveTo>
                <a:lnTo>
                  <a:pt x="31787" y="146125"/>
                </a:lnTo>
                <a:lnTo>
                  <a:pt x="31787" y="177911"/>
                </a:lnTo>
                <a:lnTo>
                  <a:pt x="0" y="177911"/>
                </a:lnTo>
                <a:close/>
                <a:moveTo>
                  <a:pt x="416287" y="121771"/>
                </a:moveTo>
                <a:lnTo>
                  <a:pt x="448074" y="121771"/>
                </a:lnTo>
                <a:lnTo>
                  <a:pt x="448074" y="153557"/>
                </a:lnTo>
                <a:lnTo>
                  <a:pt x="416287" y="153557"/>
                </a:lnTo>
                <a:close/>
                <a:moveTo>
                  <a:pt x="370033" y="97417"/>
                </a:moveTo>
                <a:lnTo>
                  <a:pt x="401820" y="97417"/>
                </a:lnTo>
                <a:lnTo>
                  <a:pt x="401820" y="129203"/>
                </a:lnTo>
                <a:lnTo>
                  <a:pt x="370033" y="129203"/>
                </a:lnTo>
                <a:close/>
                <a:moveTo>
                  <a:pt x="323779" y="97417"/>
                </a:moveTo>
                <a:lnTo>
                  <a:pt x="355565" y="97417"/>
                </a:lnTo>
                <a:lnTo>
                  <a:pt x="355565" y="129203"/>
                </a:lnTo>
                <a:lnTo>
                  <a:pt x="323779" y="129203"/>
                </a:lnTo>
                <a:close/>
                <a:moveTo>
                  <a:pt x="277525" y="97417"/>
                </a:moveTo>
                <a:lnTo>
                  <a:pt x="309311" y="97417"/>
                </a:lnTo>
                <a:lnTo>
                  <a:pt x="309311" y="129203"/>
                </a:lnTo>
                <a:lnTo>
                  <a:pt x="277525" y="129203"/>
                </a:lnTo>
                <a:close/>
                <a:moveTo>
                  <a:pt x="231271" y="97417"/>
                </a:moveTo>
                <a:lnTo>
                  <a:pt x="263057" y="97417"/>
                </a:lnTo>
                <a:lnTo>
                  <a:pt x="263057" y="129203"/>
                </a:lnTo>
                <a:lnTo>
                  <a:pt x="231271" y="129203"/>
                </a:lnTo>
                <a:close/>
                <a:moveTo>
                  <a:pt x="185016" y="97417"/>
                </a:moveTo>
                <a:lnTo>
                  <a:pt x="216803" y="97417"/>
                </a:lnTo>
                <a:lnTo>
                  <a:pt x="216803" y="129203"/>
                </a:lnTo>
                <a:lnTo>
                  <a:pt x="185016" y="129203"/>
                </a:lnTo>
                <a:close/>
                <a:moveTo>
                  <a:pt x="138762" y="97417"/>
                </a:moveTo>
                <a:lnTo>
                  <a:pt x="170549" y="97417"/>
                </a:lnTo>
                <a:lnTo>
                  <a:pt x="170549" y="129203"/>
                </a:lnTo>
                <a:lnTo>
                  <a:pt x="138762" y="129203"/>
                </a:lnTo>
                <a:close/>
                <a:moveTo>
                  <a:pt x="92508" y="97417"/>
                </a:moveTo>
                <a:lnTo>
                  <a:pt x="124294" y="97417"/>
                </a:lnTo>
                <a:lnTo>
                  <a:pt x="124294" y="129203"/>
                </a:lnTo>
                <a:lnTo>
                  <a:pt x="92508" y="129203"/>
                </a:lnTo>
                <a:close/>
                <a:moveTo>
                  <a:pt x="46254" y="97417"/>
                </a:moveTo>
                <a:lnTo>
                  <a:pt x="78040" y="97417"/>
                </a:lnTo>
                <a:lnTo>
                  <a:pt x="78040" y="129203"/>
                </a:lnTo>
                <a:lnTo>
                  <a:pt x="46254" y="129203"/>
                </a:lnTo>
                <a:close/>
                <a:moveTo>
                  <a:pt x="0" y="97417"/>
                </a:moveTo>
                <a:lnTo>
                  <a:pt x="31787" y="97417"/>
                </a:lnTo>
                <a:lnTo>
                  <a:pt x="31787" y="129203"/>
                </a:lnTo>
                <a:lnTo>
                  <a:pt x="0" y="129203"/>
                </a:lnTo>
                <a:close/>
                <a:moveTo>
                  <a:pt x="323779" y="48708"/>
                </a:moveTo>
                <a:lnTo>
                  <a:pt x="355565" y="48708"/>
                </a:lnTo>
                <a:lnTo>
                  <a:pt x="355565" y="80495"/>
                </a:lnTo>
                <a:lnTo>
                  <a:pt x="323779" y="80495"/>
                </a:lnTo>
                <a:close/>
                <a:moveTo>
                  <a:pt x="277525" y="48708"/>
                </a:moveTo>
                <a:lnTo>
                  <a:pt x="309311" y="48708"/>
                </a:lnTo>
                <a:lnTo>
                  <a:pt x="309311" y="80495"/>
                </a:lnTo>
                <a:lnTo>
                  <a:pt x="277525" y="80495"/>
                </a:lnTo>
                <a:close/>
                <a:moveTo>
                  <a:pt x="277525" y="0"/>
                </a:moveTo>
                <a:lnTo>
                  <a:pt x="309311" y="0"/>
                </a:lnTo>
                <a:lnTo>
                  <a:pt x="309311" y="31787"/>
                </a:lnTo>
                <a:lnTo>
                  <a:pt x="277525" y="3178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37961" y="1694697"/>
            <a:ext cx="8253775" cy="911386"/>
            <a:chOff x="5475" y="4565"/>
            <a:chExt cx="13001" cy="1436"/>
          </a:xfrm>
        </p:grpSpPr>
        <p:sp>
          <p:nvSpPr>
            <p:cNvPr id="28" name="标题 1"/>
            <p:cNvSpPr txBox="1"/>
            <p:nvPr>
              <p:custDataLst>
                <p:tags r:id="rId4"/>
              </p:custDataLst>
            </p:nvPr>
          </p:nvSpPr>
          <p:spPr>
            <a:xfrm>
              <a:off x="5475" y="4565"/>
              <a:ext cx="2582" cy="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 algn="ctr"/>
              <a:r>
                <a:rPr lang="zh-CN" altLang="en-US" sz="2400" dirty="0">
                  <a:solidFill>
                    <a:schemeClr val="tx1">
                      <a:lumMod val="50000"/>
                    </a:schemeClr>
                  </a:solidFill>
                </a:rPr>
                <a:t>第四步</a:t>
              </a:r>
            </a:p>
          </p:txBody>
        </p:sp>
        <p:sp>
          <p:nvSpPr>
            <p:cNvPr id="29" name="文本框 4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592" y="4848"/>
              <a:ext cx="10884" cy="1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进入报名页面后，按要求进入下一步：</a:t>
              </a:r>
            </a:p>
            <a:p>
              <a:pPr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确认购买信息</a:t>
              </a:r>
              <a:r>
                <a:rPr lang="en-US" altLang="zh-CN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——</a:t>
              </a:r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会议费用支付</a:t>
              </a:r>
              <a:r>
                <a:rPr lang="en-US" altLang="zh-CN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——</a:t>
              </a:r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报名成功</a:t>
              </a:r>
              <a:endParaRPr lang="da-DK" altLang="zh-CN" sz="2400" dirty="0">
                <a:latin typeface="+mn-lt"/>
                <a:ea typeface="+mn-ea"/>
              </a:endParaRPr>
            </a:p>
          </p:txBody>
        </p:sp>
        <p:sp>
          <p:nvSpPr>
            <p:cNvPr id="30" name="任意多边形 29"/>
            <p:cNvSpPr/>
            <p:nvPr>
              <p:custDataLst>
                <p:tags r:id="rId6"/>
              </p:custDataLst>
            </p:nvPr>
          </p:nvSpPr>
          <p:spPr>
            <a:xfrm>
              <a:off x="6219" y="5436"/>
              <a:ext cx="1093" cy="565"/>
            </a:xfrm>
            <a:custGeom>
              <a:avLst/>
              <a:gdLst>
                <a:gd name="connsiteX0" fmla="*/ 2364 w 1383324"/>
                <a:gd name="connsiteY0" fmla="*/ 0 h 715108"/>
                <a:gd name="connsiteX1" fmla="*/ 1380961 w 1383324"/>
                <a:gd name="connsiteY1" fmla="*/ 0 h 715108"/>
                <a:gd name="connsiteX2" fmla="*/ 1383324 w 1383324"/>
                <a:gd name="connsiteY2" fmla="*/ 23446 h 715108"/>
                <a:gd name="connsiteX3" fmla="*/ 691662 w 1383324"/>
                <a:gd name="connsiteY3" fmla="*/ 715108 h 715108"/>
                <a:gd name="connsiteX4" fmla="*/ 0 w 1383324"/>
                <a:gd name="connsiteY4" fmla="*/ 23446 h 71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324" h="715108">
                  <a:moveTo>
                    <a:pt x="2364" y="0"/>
                  </a:moveTo>
                  <a:lnTo>
                    <a:pt x="1380961" y="0"/>
                  </a:lnTo>
                  <a:lnTo>
                    <a:pt x="1383324" y="23446"/>
                  </a:lnTo>
                  <a:cubicBezTo>
                    <a:pt x="1383324" y="405440"/>
                    <a:pt x="1073656" y="715108"/>
                    <a:pt x="691662" y="715108"/>
                  </a:cubicBezTo>
                  <a:cubicBezTo>
                    <a:pt x="309668" y="715108"/>
                    <a:pt x="0" y="405440"/>
                    <a:pt x="0" y="23446"/>
                  </a:cubicBez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4" name="折角形 3"/>
          <p:cNvSpPr/>
          <p:nvPr/>
        </p:nvSpPr>
        <p:spPr>
          <a:xfrm>
            <a:off x="2653665" y="4240530"/>
            <a:ext cx="1828800" cy="1981200"/>
          </a:xfrm>
          <a:prstGeom prst="foldedCorne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b="1"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en-US" altLang="zh-CN" sz="2400" b="1">
                <a:latin typeface="黑体" panose="02010609060101010101" charset="-122"/>
                <a:ea typeface="黑体" panose="02010609060101010101" charset="-122"/>
              </a:rPr>
              <a:t>tips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：</a:t>
            </a:r>
          </a:p>
          <a:p>
            <a:pPr algn="ctr"/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线下汇款，需要后台确认后，系统才能显示支付成功</a:t>
            </a:r>
          </a:p>
        </p:txBody>
      </p:sp>
      <p:sp>
        <p:nvSpPr>
          <p:cNvPr id="5" name="流程图: 延期 4"/>
          <p:cNvSpPr/>
          <p:nvPr/>
        </p:nvSpPr>
        <p:spPr>
          <a:xfrm>
            <a:off x="4588510" y="4130040"/>
            <a:ext cx="749300" cy="1300480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/>
              <a:t>第五步：线下支付过后请耐心等待，财务人员会在当天给大家确认汇款信息，大家在交款之后第二天重新登录绑定二维码哟。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财务人员确认成功，这里会显示</a:t>
            </a:r>
          </a:p>
        </p:txBody>
      </p:sp>
      <p:pic>
        <p:nvPicPr>
          <p:cNvPr id="8" name="图片 7" descr="购买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0530" y="1825625"/>
            <a:ext cx="3456940" cy="27997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525000" y="2186940"/>
            <a:ext cx="2316480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这样就是我们财务帮您确认成功了。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616950" y="2186940"/>
            <a:ext cx="1340485" cy="762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400">
                <a:cs typeface="Arial" panose="020B0604020202020204" pitchFamily="34" charset="0"/>
              </a:rPr>
              <a:t>←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05840" y="4259580"/>
            <a:ext cx="3413760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这样还需要您绑定一下自己的信息哟</a:t>
            </a:r>
          </a:p>
        </p:txBody>
      </p:sp>
      <p:pic>
        <p:nvPicPr>
          <p:cNvPr id="12" name="图片 11" descr="C:\Users\Administrator\Desktop\啦啦.png啦啦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129530" y="4439603"/>
            <a:ext cx="2815590" cy="192468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842000" y="3238500"/>
            <a:ext cx="41148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cs typeface="Arial" panose="020B0604020202020204" pitchFamily="34" charset="0"/>
              </a:rPr>
              <a:t>←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555990" y="4870450"/>
            <a:ext cx="76708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cs typeface="Arial" panose="020B0604020202020204" pitchFamily="34" charset="0"/>
              </a:rPr>
              <a:t>←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444990" y="4870450"/>
            <a:ext cx="226441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麻烦大家了</a:t>
            </a: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72185" y="3650615"/>
            <a:ext cx="10247630" cy="2400300"/>
          </a:xfrm>
          <a:prstGeom prst="rect">
            <a:avLst/>
          </a:prstGeom>
        </p:spPr>
      </p:pic>
      <p:pic>
        <p:nvPicPr>
          <p:cNvPr id="4" name="图片 3" descr="看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75855" y="506730"/>
            <a:ext cx="3143885" cy="3143885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448310" y="1694834"/>
            <a:ext cx="8253730" cy="1309449"/>
            <a:chOff x="5475" y="4543"/>
            <a:chExt cx="13001" cy="2065"/>
          </a:xfrm>
        </p:grpSpPr>
        <p:sp>
          <p:nvSpPr>
            <p:cNvPr id="28" name="标题 1"/>
            <p:cNvSpPr txBox="1"/>
            <p:nvPr>
              <p:custDataLst>
                <p:tags r:id="rId4"/>
              </p:custDataLst>
            </p:nvPr>
          </p:nvSpPr>
          <p:spPr>
            <a:xfrm>
              <a:off x="5475" y="4565"/>
              <a:ext cx="2582" cy="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 algn="ctr"/>
              <a:r>
                <a:rPr lang="zh-CN" altLang="en-US" sz="2400" dirty="0">
                  <a:solidFill>
                    <a:schemeClr val="tx1">
                      <a:lumMod val="50000"/>
                    </a:schemeClr>
                  </a:solidFill>
                </a:rPr>
                <a:t>第五步</a:t>
              </a:r>
            </a:p>
          </p:txBody>
        </p:sp>
        <p:sp>
          <p:nvSpPr>
            <p:cNvPr id="29" name="文本框 4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592" y="4543"/>
              <a:ext cx="10884" cy="2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/>
              <a:r>
                <a:rPr lang="zh-CN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绑定成功以后，系统会自动向报名人员的</a:t>
              </a:r>
            </a:p>
            <a:p>
              <a:pPr algn="l"/>
              <a:r>
                <a:rPr lang="zh-CN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邮箱发送报名成功信息。</a:t>
              </a:r>
              <a:r>
                <a:rPr lang="zh-CN" sz="2400">
                  <a:solidFill>
                    <a:schemeClr val="accent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（一定要看邮件哟）</a:t>
              </a:r>
            </a:p>
            <a:p>
              <a:pPr algn="l"/>
              <a:r>
                <a:rPr lang="zh-CN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同时，报名管理中，就可以看到报名信息啦</a:t>
              </a:r>
              <a:endParaRPr lang="da-DK" altLang="zh-CN" sz="2400" dirty="0">
                <a:latin typeface="+mn-lt"/>
                <a:ea typeface="+mn-ea"/>
              </a:endParaRPr>
            </a:p>
          </p:txBody>
        </p:sp>
        <p:sp>
          <p:nvSpPr>
            <p:cNvPr id="30" name="任意多边形 29"/>
            <p:cNvSpPr/>
            <p:nvPr>
              <p:custDataLst>
                <p:tags r:id="rId6"/>
              </p:custDataLst>
            </p:nvPr>
          </p:nvSpPr>
          <p:spPr>
            <a:xfrm>
              <a:off x="6219" y="5436"/>
              <a:ext cx="1093" cy="565"/>
            </a:xfrm>
            <a:custGeom>
              <a:avLst/>
              <a:gdLst>
                <a:gd name="connsiteX0" fmla="*/ 2364 w 1383324"/>
                <a:gd name="connsiteY0" fmla="*/ 0 h 715108"/>
                <a:gd name="connsiteX1" fmla="*/ 1380961 w 1383324"/>
                <a:gd name="connsiteY1" fmla="*/ 0 h 715108"/>
                <a:gd name="connsiteX2" fmla="*/ 1383324 w 1383324"/>
                <a:gd name="connsiteY2" fmla="*/ 23446 h 715108"/>
                <a:gd name="connsiteX3" fmla="*/ 691662 w 1383324"/>
                <a:gd name="connsiteY3" fmla="*/ 715108 h 715108"/>
                <a:gd name="connsiteX4" fmla="*/ 0 w 1383324"/>
                <a:gd name="connsiteY4" fmla="*/ 23446 h 71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324" h="715108">
                  <a:moveTo>
                    <a:pt x="2364" y="0"/>
                  </a:moveTo>
                  <a:lnTo>
                    <a:pt x="1380961" y="0"/>
                  </a:lnTo>
                  <a:lnTo>
                    <a:pt x="1383324" y="23446"/>
                  </a:lnTo>
                  <a:cubicBezTo>
                    <a:pt x="1383324" y="405440"/>
                    <a:pt x="1073656" y="715108"/>
                    <a:pt x="691662" y="715108"/>
                  </a:cubicBezTo>
                  <a:cubicBezTo>
                    <a:pt x="309668" y="715108"/>
                    <a:pt x="0" y="405440"/>
                    <a:pt x="0" y="23446"/>
                  </a:cubicBez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71500"/>
            <a:ext cx="7461250" cy="1040765"/>
          </a:xfrm>
        </p:spPr>
        <p:txBody>
          <a:bodyPr/>
          <a:lstStyle/>
          <a:p>
            <a:r>
              <a:rPr lang="zh-CN" altLang="en-US" sz="2800"/>
              <a:t>我们来打印二维码吧，参会签到的时候要带上哟</a:t>
            </a:r>
          </a:p>
        </p:txBody>
      </p:sp>
      <p:pic>
        <p:nvPicPr>
          <p:cNvPr id="4" name="内容占位符 3" descr="tim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546590" y="462915"/>
            <a:ext cx="2286000" cy="2286000"/>
          </a:xfrm>
          <a:prstGeom prst="rect">
            <a:avLst/>
          </a:prstGeom>
        </p:spPr>
      </p:pic>
      <p:pic>
        <p:nvPicPr>
          <p:cNvPr id="3" name="图片 2" descr="打印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1768475"/>
            <a:ext cx="8583930" cy="28346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13155" y="4883150"/>
            <a:ext cx="560768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打上对勾选，点击选择打印，打印成功喽。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100455" y="2581275"/>
            <a:ext cx="9620885" cy="497205"/>
            <a:chOff x="1507" y="9087"/>
            <a:chExt cx="15151" cy="783"/>
          </a:xfrm>
        </p:grpSpPr>
        <p:sp>
          <p:nvSpPr>
            <p:cNvPr id="162" name=" 162"/>
            <p:cNvSpPr/>
            <p:nvPr/>
          </p:nvSpPr>
          <p:spPr>
            <a:xfrm>
              <a:off x="1507" y="9087"/>
              <a:ext cx="1225" cy="750"/>
            </a:xfrm>
            <a:custGeom>
              <a:avLst/>
              <a:gdLst>
                <a:gd name="connsiteX0" fmla="*/ 277525 w 494328"/>
                <a:gd name="connsiteY0" fmla="*/ 292250 h 324036"/>
                <a:gd name="connsiteX1" fmla="*/ 309311 w 494328"/>
                <a:gd name="connsiteY1" fmla="*/ 292250 h 324036"/>
                <a:gd name="connsiteX2" fmla="*/ 309311 w 494328"/>
                <a:gd name="connsiteY2" fmla="*/ 324036 h 324036"/>
                <a:gd name="connsiteX3" fmla="*/ 277525 w 494328"/>
                <a:gd name="connsiteY3" fmla="*/ 324036 h 324036"/>
                <a:gd name="connsiteX4" fmla="*/ 323779 w 494328"/>
                <a:gd name="connsiteY4" fmla="*/ 243541 h 324036"/>
                <a:gd name="connsiteX5" fmla="*/ 355565 w 494328"/>
                <a:gd name="connsiteY5" fmla="*/ 243541 h 324036"/>
                <a:gd name="connsiteX6" fmla="*/ 355565 w 494328"/>
                <a:gd name="connsiteY6" fmla="*/ 275328 h 324036"/>
                <a:gd name="connsiteX7" fmla="*/ 323779 w 494328"/>
                <a:gd name="connsiteY7" fmla="*/ 275328 h 324036"/>
                <a:gd name="connsiteX8" fmla="*/ 277525 w 494328"/>
                <a:gd name="connsiteY8" fmla="*/ 243541 h 324036"/>
                <a:gd name="connsiteX9" fmla="*/ 309311 w 494328"/>
                <a:gd name="connsiteY9" fmla="*/ 243541 h 324036"/>
                <a:gd name="connsiteX10" fmla="*/ 309311 w 494328"/>
                <a:gd name="connsiteY10" fmla="*/ 275328 h 324036"/>
                <a:gd name="connsiteX11" fmla="*/ 277525 w 494328"/>
                <a:gd name="connsiteY11" fmla="*/ 275328 h 324036"/>
                <a:gd name="connsiteX12" fmla="*/ 370033 w 494328"/>
                <a:gd name="connsiteY12" fmla="*/ 194833 h 324036"/>
                <a:gd name="connsiteX13" fmla="*/ 401820 w 494328"/>
                <a:gd name="connsiteY13" fmla="*/ 194833 h 324036"/>
                <a:gd name="connsiteX14" fmla="*/ 401820 w 494328"/>
                <a:gd name="connsiteY14" fmla="*/ 226620 h 324036"/>
                <a:gd name="connsiteX15" fmla="*/ 370033 w 494328"/>
                <a:gd name="connsiteY15" fmla="*/ 226620 h 324036"/>
                <a:gd name="connsiteX16" fmla="*/ 323779 w 494328"/>
                <a:gd name="connsiteY16" fmla="*/ 194833 h 324036"/>
                <a:gd name="connsiteX17" fmla="*/ 355565 w 494328"/>
                <a:gd name="connsiteY17" fmla="*/ 194833 h 324036"/>
                <a:gd name="connsiteX18" fmla="*/ 355565 w 494328"/>
                <a:gd name="connsiteY18" fmla="*/ 226620 h 324036"/>
                <a:gd name="connsiteX19" fmla="*/ 323779 w 494328"/>
                <a:gd name="connsiteY19" fmla="*/ 226620 h 324036"/>
                <a:gd name="connsiteX20" fmla="*/ 277525 w 494328"/>
                <a:gd name="connsiteY20" fmla="*/ 194833 h 324036"/>
                <a:gd name="connsiteX21" fmla="*/ 309311 w 494328"/>
                <a:gd name="connsiteY21" fmla="*/ 194833 h 324036"/>
                <a:gd name="connsiteX22" fmla="*/ 309311 w 494328"/>
                <a:gd name="connsiteY22" fmla="*/ 226620 h 324036"/>
                <a:gd name="connsiteX23" fmla="*/ 277525 w 494328"/>
                <a:gd name="connsiteY23" fmla="*/ 226620 h 324036"/>
                <a:gd name="connsiteX24" fmla="*/ 231271 w 494328"/>
                <a:gd name="connsiteY24" fmla="*/ 194833 h 324036"/>
                <a:gd name="connsiteX25" fmla="*/ 263057 w 494328"/>
                <a:gd name="connsiteY25" fmla="*/ 194833 h 324036"/>
                <a:gd name="connsiteX26" fmla="*/ 263057 w 494328"/>
                <a:gd name="connsiteY26" fmla="*/ 226620 h 324036"/>
                <a:gd name="connsiteX27" fmla="*/ 231271 w 494328"/>
                <a:gd name="connsiteY27" fmla="*/ 226620 h 324036"/>
                <a:gd name="connsiteX28" fmla="*/ 185016 w 494328"/>
                <a:gd name="connsiteY28" fmla="*/ 194833 h 324036"/>
                <a:gd name="connsiteX29" fmla="*/ 216803 w 494328"/>
                <a:gd name="connsiteY29" fmla="*/ 194833 h 324036"/>
                <a:gd name="connsiteX30" fmla="*/ 216803 w 494328"/>
                <a:gd name="connsiteY30" fmla="*/ 226620 h 324036"/>
                <a:gd name="connsiteX31" fmla="*/ 185016 w 494328"/>
                <a:gd name="connsiteY31" fmla="*/ 226620 h 324036"/>
                <a:gd name="connsiteX32" fmla="*/ 138762 w 494328"/>
                <a:gd name="connsiteY32" fmla="*/ 194833 h 324036"/>
                <a:gd name="connsiteX33" fmla="*/ 170549 w 494328"/>
                <a:gd name="connsiteY33" fmla="*/ 194833 h 324036"/>
                <a:gd name="connsiteX34" fmla="*/ 170549 w 494328"/>
                <a:gd name="connsiteY34" fmla="*/ 226620 h 324036"/>
                <a:gd name="connsiteX35" fmla="*/ 138762 w 494328"/>
                <a:gd name="connsiteY35" fmla="*/ 226620 h 324036"/>
                <a:gd name="connsiteX36" fmla="*/ 92508 w 494328"/>
                <a:gd name="connsiteY36" fmla="*/ 194833 h 324036"/>
                <a:gd name="connsiteX37" fmla="*/ 124294 w 494328"/>
                <a:gd name="connsiteY37" fmla="*/ 194833 h 324036"/>
                <a:gd name="connsiteX38" fmla="*/ 124294 w 494328"/>
                <a:gd name="connsiteY38" fmla="*/ 226620 h 324036"/>
                <a:gd name="connsiteX39" fmla="*/ 92508 w 494328"/>
                <a:gd name="connsiteY39" fmla="*/ 226620 h 324036"/>
                <a:gd name="connsiteX40" fmla="*/ 46254 w 494328"/>
                <a:gd name="connsiteY40" fmla="*/ 194833 h 324036"/>
                <a:gd name="connsiteX41" fmla="*/ 78040 w 494328"/>
                <a:gd name="connsiteY41" fmla="*/ 194833 h 324036"/>
                <a:gd name="connsiteX42" fmla="*/ 78040 w 494328"/>
                <a:gd name="connsiteY42" fmla="*/ 226620 h 324036"/>
                <a:gd name="connsiteX43" fmla="*/ 46254 w 494328"/>
                <a:gd name="connsiteY43" fmla="*/ 226620 h 324036"/>
                <a:gd name="connsiteX44" fmla="*/ 0 w 494328"/>
                <a:gd name="connsiteY44" fmla="*/ 194833 h 324036"/>
                <a:gd name="connsiteX45" fmla="*/ 31787 w 494328"/>
                <a:gd name="connsiteY45" fmla="*/ 194833 h 324036"/>
                <a:gd name="connsiteX46" fmla="*/ 31787 w 494328"/>
                <a:gd name="connsiteY46" fmla="*/ 226620 h 324036"/>
                <a:gd name="connsiteX47" fmla="*/ 0 w 494328"/>
                <a:gd name="connsiteY47" fmla="*/ 226620 h 324036"/>
                <a:gd name="connsiteX48" fmla="*/ 416287 w 494328"/>
                <a:gd name="connsiteY48" fmla="*/ 170479 h 324036"/>
                <a:gd name="connsiteX49" fmla="*/ 448074 w 494328"/>
                <a:gd name="connsiteY49" fmla="*/ 170479 h 324036"/>
                <a:gd name="connsiteX50" fmla="*/ 448074 w 494328"/>
                <a:gd name="connsiteY50" fmla="*/ 202266 h 324036"/>
                <a:gd name="connsiteX51" fmla="*/ 416287 w 494328"/>
                <a:gd name="connsiteY51" fmla="*/ 202266 h 324036"/>
                <a:gd name="connsiteX52" fmla="*/ 462542 w 494328"/>
                <a:gd name="connsiteY52" fmla="*/ 146125 h 324036"/>
                <a:gd name="connsiteX53" fmla="*/ 494328 w 494328"/>
                <a:gd name="connsiteY53" fmla="*/ 146125 h 324036"/>
                <a:gd name="connsiteX54" fmla="*/ 494328 w 494328"/>
                <a:gd name="connsiteY54" fmla="*/ 177911 h 324036"/>
                <a:gd name="connsiteX55" fmla="*/ 462542 w 494328"/>
                <a:gd name="connsiteY55" fmla="*/ 177911 h 324036"/>
                <a:gd name="connsiteX56" fmla="*/ 370033 w 494328"/>
                <a:gd name="connsiteY56" fmla="*/ 146125 h 324036"/>
                <a:gd name="connsiteX57" fmla="*/ 401820 w 494328"/>
                <a:gd name="connsiteY57" fmla="*/ 146125 h 324036"/>
                <a:gd name="connsiteX58" fmla="*/ 401820 w 494328"/>
                <a:gd name="connsiteY58" fmla="*/ 177911 h 324036"/>
                <a:gd name="connsiteX59" fmla="*/ 370033 w 494328"/>
                <a:gd name="connsiteY59" fmla="*/ 177911 h 324036"/>
                <a:gd name="connsiteX60" fmla="*/ 323779 w 494328"/>
                <a:gd name="connsiteY60" fmla="*/ 146125 h 324036"/>
                <a:gd name="connsiteX61" fmla="*/ 355565 w 494328"/>
                <a:gd name="connsiteY61" fmla="*/ 146125 h 324036"/>
                <a:gd name="connsiteX62" fmla="*/ 355565 w 494328"/>
                <a:gd name="connsiteY62" fmla="*/ 177911 h 324036"/>
                <a:gd name="connsiteX63" fmla="*/ 323779 w 494328"/>
                <a:gd name="connsiteY63" fmla="*/ 177911 h 324036"/>
                <a:gd name="connsiteX64" fmla="*/ 277525 w 494328"/>
                <a:gd name="connsiteY64" fmla="*/ 146125 h 324036"/>
                <a:gd name="connsiteX65" fmla="*/ 309311 w 494328"/>
                <a:gd name="connsiteY65" fmla="*/ 146125 h 324036"/>
                <a:gd name="connsiteX66" fmla="*/ 309311 w 494328"/>
                <a:gd name="connsiteY66" fmla="*/ 177911 h 324036"/>
                <a:gd name="connsiteX67" fmla="*/ 277525 w 494328"/>
                <a:gd name="connsiteY67" fmla="*/ 177911 h 324036"/>
                <a:gd name="connsiteX68" fmla="*/ 231271 w 494328"/>
                <a:gd name="connsiteY68" fmla="*/ 146125 h 324036"/>
                <a:gd name="connsiteX69" fmla="*/ 263057 w 494328"/>
                <a:gd name="connsiteY69" fmla="*/ 146125 h 324036"/>
                <a:gd name="connsiteX70" fmla="*/ 263057 w 494328"/>
                <a:gd name="connsiteY70" fmla="*/ 177911 h 324036"/>
                <a:gd name="connsiteX71" fmla="*/ 231271 w 494328"/>
                <a:gd name="connsiteY71" fmla="*/ 177911 h 324036"/>
                <a:gd name="connsiteX72" fmla="*/ 185016 w 494328"/>
                <a:gd name="connsiteY72" fmla="*/ 146125 h 324036"/>
                <a:gd name="connsiteX73" fmla="*/ 216803 w 494328"/>
                <a:gd name="connsiteY73" fmla="*/ 146125 h 324036"/>
                <a:gd name="connsiteX74" fmla="*/ 216803 w 494328"/>
                <a:gd name="connsiteY74" fmla="*/ 177911 h 324036"/>
                <a:gd name="connsiteX75" fmla="*/ 185016 w 494328"/>
                <a:gd name="connsiteY75" fmla="*/ 177911 h 324036"/>
                <a:gd name="connsiteX76" fmla="*/ 138762 w 494328"/>
                <a:gd name="connsiteY76" fmla="*/ 146125 h 324036"/>
                <a:gd name="connsiteX77" fmla="*/ 170549 w 494328"/>
                <a:gd name="connsiteY77" fmla="*/ 146125 h 324036"/>
                <a:gd name="connsiteX78" fmla="*/ 170549 w 494328"/>
                <a:gd name="connsiteY78" fmla="*/ 177911 h 324036"/>
                <a:gd name="connsiteX79" fmla="*/ 138762 w 494328"/>
                <a:gd name="connsiteY79" fmla="*/ 177911 h 324036"/>
                <a:gd name="connsiteX80" fmla="*/ 92508 w 494328"/>
                <a:gd name="connsiteY80" fmla="*/ 146125 h 324036"/>
                <a:gd name="connsiteX81" fmla="*/ 124294 w 494328"/>
                <a:gd name="connsiteY81" fmla="*/ 146125 h 324036"/>
                <a:gd name="connsiteX82" fmla="*/ 124294 w 494328"/>
                <a:gd name="connsiteY82" fmla="*/ 177911 h 324036"/>
                <a:gd name="connsiteX83" fmla="*/ 92508 w 494328"/>
                <a:gd name="connsiteY83" fmla="*/ 177911 h 324036"/>
                <a:gd name="connsiteX84" fmla="*/ 46254 w 494328"/>
                <a:gd name="connsiteY84" fmla="*/ 146125 h 324036"/>
                <a:gd name="connsiteX85" fmla="*/ 78040 w 494328"/>
                <a:gd name="connsiteY85" fmla="*/ 146125 h 324036"/>
                <a:gd name="connsiteX86" fmla="*/ 78040 w 494328"/>
                <a:gd name="connsiteY86" fmla="*/ 177911 h 324036"/>
                <a:gd name="connsiteX87" fmla="*/ 46254 w 494328"/>
                <a:gd name="connsiteY87" fmla="*/ 177911 h 324036"/>
                <a:gd name="connsiteX88" fmla="*/ 0 w 494328"/>
                <a:gd name="connsiteY88" fmla="*/ 146125 h 324036"/>
                <a:gd name="connsiteX89" fmla="*/ 31787 w 494328"/>
                <a:gd name="connsiteY89" fmla="*/ 146125 h 324036"/>
                <a:gd name="connsiteX90" fmla="*/ 31787 w 494328"/>
                <a:gd name="connsiteY90" fmla="*/ 177911 h 324036"/>
                <a:gd name="connsiteX91" fmla="*/ 0 w 494328"/>
                <a:gd name="connsiteY91" fmla="*/ 177911 h 324036"/>
                <a:gd name="connsiteX92" fmla="*/ 416287 w 494328"/>
                <a:gd name="connsiteY92" fmla="*/ 121771 h 324036"/>
                <a:gd name="connsiteX93" fmla="*/ 448074 w 494328"/>
                <a:gd name="connsiteY93" fmla="*/ 121771 h 324036"/>
                <a:gd name="connsiteX94" fmla="*/ 448074 w 494328"/>
                <a:gd name="connsiteY94" fmla="*/ 153557 h 324036"/>
                <a:gd name="connsiteX95" fmla="*/ 416287 w 494328"/>
                <a:gd name="connsiteY95" fmla="*/ 153557 h 324036"/>
                <a:gd name="connsiteX96" fmla="*/ 370033 w 494328"/>
                <a:gd name="connsiteY96" fmla="*/ 97417 h 324036"/>
                <a:gd name="connsiteX97" fmla="*/ 401820 w 494328"/>
                <a:gd name="connsiteY97" fmla="*/ 97417 h 324036"/>
                <a:gd name="connsiteX98" fmla="*/ 401820 w 494328"/>
                <a:gd name="connsiteY98" fmla="*/ 129203 h 324036"/>
                <a:gd name="connsiteX99" fmla="*/ 370033 w 494328"/>
                <a:gd name="connsiteY99" fmla="*/ 129203 h 324036"/>
                <a:gd name="connsiteX100" fmla="*/ 323779 w 494328"/>
                <a:gd name="connsiteY100" fmla="*/ 97417 h 324036"/>
                <a:gd name="connsiteX101" fmla="*/ 355565 w 494328"/>
                <a:gd name="connsiteY101" fmla="*/ 97417 h 324036"/>
                <a:gd name="connsiteX102" fmla="*/ 355565 w 494328"/>
                <a:gd name="connsiteY102" fmla="*/ 129203 h 324036"/>
                <a:gd name="connsiteX103" fmla="*/ 323779 w 494328"/>
                <a:gd name="connsiteY103" fmla="*/ 129203 h 324036"/>
                <a:gd name="connsiteX104" fmla="*/ 277525 w 494328"/>
                <a:gd name="connsiteY104" fmla="*/ 97417 h 324036"/>
                <a:gd name="connsiteX105" fmla="*/ 309311 w 494328"/>
                <a:gd name="connsiteY105" fmla="*/ 97417 h 324036"/>
                <a:gd name="connsiteX106" fmla="*/ 309311 w 494328"/>
                <a:gd name="connsiteY106" fmla="*/ 129203 h 324036"/>
                <a:gd name="connsiteX107" fmla="*/ 277525 w 494328"/>
                <a:gd name="connsiteY107" fmla="*/ 129203 h 324036"/>
                <a:gd name="connsiteX108" fmla="*/ 231271 w 494328"/>
                <a:gd name="connsiteY108" fmla="*/ 97417 h 324036"/>
                <a:gd name="connsiteX109" fmla="*/ 263057 w 494328"/>
                <a:gd name="connsiteY109" fmla="*/ 97417 h 324036"/>
                <a:gd name="connsiteX110" fmla="*/ 263057 w 494328"/>
                <a:gd name="connsiteY110" fmla="*/ 129203 h 324036"/>
                <a:gd name="connsiteX111" fmla="*/ 231271 w 494328"/>
                <a:gd name="connsiteY111" fmla="*/ 129203 h 324036"/>
                <a:gd name="connsiteX112" fmla="*/ 185016 w 494328"/>
                <a:gd name="connsiteY112" fmla="*/ 97417 h 324036"/>
                <a:gd name="connsiteX113" fmla="*/ 216803 w 494328"/>
                <a:gd name="connsiteY113" fmla="*/ 97417 h 324036"/>
                <a:gd name="connsiteX114" fmla="*/ 216803 w 494328"/>
                <a:gd name="connsiteY114" fmla="*/ 129203 h 324036"/>
                <a:gd name="connsiteX115" fmla="*/ 185016 w 494328"/>
                <a:gd name="connsiteY115" fmla="*/ 129203 h 324036"/>
                <a:gd name="connsiteX116" fmla="*/ 138762 w 494328"/>
                <a:gd name="connsiteY116" fmla="*/ 97417 h 324036"/>
                <a:gd name="connsiteX117" fmla="*/ 170549 w 494328"/>
                <a:gd name="connsiteY117" fmla="*/ 97417 h 324036"/>
                <a:gd name="connsiteX118" fmla="*/ 170549 w 494328"/>
                <a:gd name="connsiteY118" fmla="*/ 129203 h 324036"/>
                <a:gd name="connsiteX119" fmla="*/ 138762 w 494328"/>
                <a:gd name="connsiteY119" fmla="*/ 129203 h 324036"/>
                <a:gd name="connsiteX120" fmla="*/ 92508 w 494328"/>
                <a:gd name="connsiteY120" fmla="*/ 97417 h 324036"/>
                <a:gd name="connsiteX121" fmla="*/ 124294 w 494328"/>
                <a:gd name="connsiteY121" fmla="*/ 97417 h 324036"/>
                <a:gd name="connsiteX122" fmla="*/ 124294 w 494328"/>
                <a:gd name="connsiteY122" fmla="*/ 129203 h 324036"/>
                <a:gd name="connsiteX123" fmla="*/ 92508 w 494328"/>
                <a:gd name="connsiteY123" fmla="*/ 129203 h 324036"/>
                <a:gd name="connsiteX124" fmla="*/ 46254 w 494328"/>
                <a:gd name="connsiteY124" fmla="*/ 97417 h 324036"/>
                <a:gd name="connsiteX125" fmla="*/ 78040 w 494328"/>
                <a:gd name="connsiteY125" fmla="*/ 97417 h 324036"/>
                <a:gd name="connsiteX126" fmla="*/ 78040 w 494328"/>
                <a:gd name="connsiteY126" fmla="*/ 129203 h 324036"/>
                <a:gd name="connsiteX127" fmla="*/ 46254 w 494328"/>
                <a:gd name="connsiteY127" fmla="*/ 129203 h 324036"/>
                <a:gd name="connsiteX128" fmla="*/ 0 w 494328"/>
                <a:gd name="connsiteY128" fmla="*/ 97417 h 324036"/>
                <a:gd name="connsiteX129" fmla="*/ 31787 w 494328"/>
                <a:gd name="connsiteY129" fmla="*/ 97417 h 324036"/>
                <a:gd name="connsiteX130" fmla="*/ 31787 w 494328"/>
                <a:gd name="connsiteY130" fmla="*/ 129203 h 324036"/>
                <a:gd name="connsiteX131" fmla="*/ 0 w 494328"/>
                <a:gd name="connsiteY131" fmla="*/ 129203 h 324036"/>
                <a:gd name="connsiteX132" fmla="*/ 323779 w 494328"/>
                <a:gd name="connsiteY132" fmla="*/ 48708 h 324036"/>
                <a:gd name="connsiteX133" fmla="*/ 355565 w 494328"/>
                <a:gd name="connsiteY133" fmla="*/ 48708 h 324036"/>
                <a:gd name="connsiteX134" fmla="*/ 355565 w 494328"/>
                <a:gd name="connsiteY134" fmla="*/ 80495 h 324036"/>
                <a:gd name="connsiteX135" fmla="*/ 323779 w 494328"/>
                <a:gd name="connsiteY135" fmla="*/ 80495 h 324036"/>
                <a:gd name="connsiteX136" fmla="*/ 277525 w 494328"/>
                <a:gd name="connsiteY136" fmla="*/ 48708 h 324036"/>
                <a:gd name="connsiteX137" fmla="*/ 309311 w 494328"/>
                <a:gd name="connsiteY137" fmla="*/ 48708 h 324036"/>
                <a:gd name="connsiteX138" fmla="*/ 309311 w 494328"/>
                <a:gd name="connsiteY138" fmla="*/ 80495 h 324036"/>
                <a:gd name="connsiteX139" fmla="*/ 277525 w 494328"/>
                <a:gd name="connsiteY139" fmla="*/ 80495 h 324036"/>
                <a:gd name="connsiteX140" fmla="*/ 277525 w 494328"/>
                <a:gd name="connsiteY140" fmla="*/ 0 h 324036"/>
                <a:gd name="connsiteX141" fmla="*/ 309311 w 494328"/>
                <a:gd name="connsiteY141" fmla="*/ 0 h 324036"/>
                <a:gd name="connsiteX142" fmla="*/ 309311 w 494328"/>
                <a:gd name="connsiteY142" fmla="*/ 31787 h 324036"/>
                <a:gd name="connsiteX143" fmla="*/ 277525 w 494328"/>
                <a:gd name="connsiteY143" fmla="*/ 31787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94328" h="324036">
                  <a:moveTo>
                    <a:pt x="277525" y="292250"/>
                  </a:moveTo>
                  <a:lnTo>
                    <a:pt x="309311" y="292250"/>
                  </a:lnTo>
                  <a:lnTo>
                    <a:pt x="309311" y="324036"/>
                  </a:lnTo>
                  <a:lnTo>
                    <a:pt x="277525" y="324036"/>
                  </a:lnTo>
                  <a:close/>
                  <a:moveTo>
                    <a:pt x="323779" y="243541"/>
                  </a:moveTo>
                  <a:lnTo>
                    <a:pt x="355565" y="243541"/>
                  </a:lnTo>
                  <a:lnTo>
                    <a:pt x="355565" y="275328"/>
                  </a:lnTo>
                  <a:lnTo>
                    <a:pt x="323779" y="275328"/>
                  </a:lnTo>
                  <a:close/>
                  <a:moveTo>
                    <a:pt x="277525" y="243541"/>
                  </a:moveTo>
                  <a:lnTo>
                    <a:pt x="309311" y="243541"/>
                  </a:lnTo>
                  <a:lnTo>
                    <a:pt x="309311" y="275328"/>
                  </a:lnTo>
                  <a:lnTo>
                    <a:pt x="277525" y="275328"/>
                  </a:lnTo>
                  <a:close/>
                  <a:moveTo>
                    <a:pt x="370033" y="194833"/>
                  </a:moveTo>
                  <a:lnTo>
                    <a:pt x="401820" y="194833"/>
                  </a:lnTo>
                  <a:lnTo>
                    <a:pt x="401820" y="226620"/>
                  </a:lnTo>
                  <a:lnTo>
                    <a:pt x="370033" y="226620"/>
                  </a:lnTo>
                  <a:close/>
                  <a:moveTo>
                    <a:pt x="323779" y="194833"/>
                  </a:moveTo>
                  <a:lnTo>
                    <a:pt x="355565" y="194833"/>
                  </a:lnTo>
                  <a:lnTo>
                    <a:pt x="355565" y="226620"/>
                  </a:lnTo>
                  <a:lnTo>
                    <a:pt x="323779" y="226620"/>
                  </a:lnTo>
                  <a:close/>
                  <a:moveTo>
                    <a:pt x="277525" y="194833"/>
                  </a:moveTo>
                  <a:lnTo>
                    <a:pt x="309311" y="194833"/>
                  </a:lnTo>
                  <a:lnTo>
                    <a:pt x="309311" y="226620"/>
                  </a:lnTo>
                  <a:lnTo>
                    <a:pt x="277525" y="226620"/>
                  </a:lnTo>
                  <a:close/>
                  <a:moveTo>
                    <a:pt x="231271" y="194833"/>
                  </a:moveTo>
                  <a:lnTo>
                    <a:pt x="263057" y="194833"/>
                  </a:lnTo>
                  <a:lnTo>
                    <a:pt x="263057" y="226620"/>
                  </a:lnTo>
                  <a:lnTo>
                    <a:pt x="231271" y="226620"/>
                  </a:lnTo>
                  <a:close/>
                  <a:moveTo>
                    <a:pt x="185016" y="194833"/>
                  </a:moveTo>
                  <a:lnTo>
                    <a:pt x="216803" y="194833"/>
                  </a:lnTo>
                  <a:lnTo>
                    <a:pt x="216803" y="226620"/>
                  </a:lnTo>
                  <a:lnTo>
                    <a:pt x="185016" y="226620"/>
                  </a:lnTo>
                  <a:close/>
                  <a:moveTo>
                    <a:pt x="138762" y="194833"/>
                  </a:moveTo>
                  <a:lnTo>
                    <a:pt x="170549" y="194833"/>
                  </a:lnTo>
                  <a:lnTo>
                    <a:pt x="170549" y="226620"/>
                  </a:lnTo>
                  <a:lnTo>
                    <a:pt x="138762" y="226620"/>
                  </a:lnTo>
                  <a:close/>
                  <a:moveTo>
                    <a:pt x="92508" y="194833"/>
                  </a:moveTo>
                  <a:lnTo>
                    <a:pt x="124294" y="194833"/>
                  </a:lnTo>
                  <a:lnTo>
                    <a:pt x="124294" y="226620"/>
                  </a:lnTo>
                  <a:lnTo>
                    <a:pt x="92508" y="226620"/>
                  </a:lnTo>
                  <a:close/>
                  <a:moveTo>
                    <a:pt x="46254" y="194833"/>
                  </a:moveTo>
                  <a:lnTo>
                    <a:pt x="78040" y="194833"/>
                  </a:lnTo>
                  <a:lnTo>
                    <a:pt x="78040" y="226620"/>
                  </a:lnTo>
                  <a:lnTo>
                    <a:pt x="46254" y="226620"/>
                  </a:lnTo>
                  <a:close/>
                  <a:moveTo>
                    <a:pt x="0" y="194833"/>
                  </a:moveTo>
                  <a:lnTo>
                    <a:pt x="31787" y="194833"/>
                  </a:lnTo>
                  <a:lnTo>
                    <a:pt x="31787" y="226620"/>
                  </a:lnTo>
                  <a:lnTo>
                    <a:pt x="0" y="226620"/>
                  </a:lnTo>
                  <a:close/>
                  <a:moveTo>
                    <a:pt x="416287" y="170479"/>
                  </a:moveTo>
                  <a:lnTo>
                    <a:pt x="448074" y="170479"/>
                  </a:lnTo>
                  <a:lnTo>
                    <a:pt x="448074" y="202266"/>
                  </a:lnTo>
                  <a:lnTo>
                    <a:pt x="416287" y="202266"/>
                  </a:lnTo>
                  <a:close/>
                  <a:moveTo>
                    <a:pt x="462542" y="146125"/>
                  </a:moveTo>
                  <a:lnTo>
                    <a:pt x="494328" y="146125"/>
                  </a:lnTo>
                  <a:lnTo>
                    <a:pt x="494328" y="177911"/>
                  </a:lnTo>
                  <a:lnTo>
                    <a:pt x="462542" y="177911"/>
                  </a:lnTo>
                  <a:close/>
                  <a:moveTo>
                    <a:pt x="370033" y="146125"/>
                  </a:moveTo>
                  <a:lnTo>
                    <a:pt x="401820" y="146125"/>
                  </a:lnTo>
                  <a:lnTo>
                    <a:pt x="401820" y="177911"/>
                  </a:lnTo>
                  <a:lnTo>
                    <a:pt x="370033" y="177911"/>
                  </a:lnTo>
                  <a:close/>
                  <a:moveTo>
                    <a:pt x="323779" y="146125"/>
                  </a:moveTo>
                  <a:lnTo>
                    <a:pt x="355565" y="146125"/>
                  </a:lnTo>
                  <a:lnTo>
                    <a:pt x="355565" y="177911"/>
                  </a:lnTo>
                  <a:lnTo>
                    <a:pt x="323779" y="177911"/>
                  </a:lnTo>
                  <a:close/>
                  <a:moveTo>
                    <a:pt x="277525" y="146125"/>
                  </a:moveTo>
                  <a:lnTo>
                    <a:pt x="309311" y="146125"/>
                  </a:lnTo>
                  <a:lnTo>
                    <a:pt x="309311" y="177911"/>
                  </a:lnTo>
                  <a:lnTo>
                    <a:pt x="277525" y="177911"/>
                  </a:lnTo>
                  <a:close/>
                  <a:moveTo>
                    <a:pt x="231271" y="146125"/>
                  </a:moveTo>
                  <a:lnTo>
                    <a:pt x="263057" y="146125"/>
                  </a:lnTo>
                  <a:lnTo>
                    <a:pt x="263057" y="177911"/>
                  </a:lnTo>
                  <a:lnTo>
                    <a:pt x="231271" y="177911"/>
                  </a:lnTo>
                  <a:close/>
                  <a:moveTo>
                    <a:pt x="185016" y="146125"/>
                  </a:moveTo>
                  <a:lnTo>
                    <a:pt x="216803" y="146125"/>
                  </a:lnTo>
                  <a:lnTo>
                    <a:pt x="216803" y="177911"/>
                  </a:lnTo>
                  <a:lnTo>
                    <a:pt x="185016" y="177911"/>
                  </a:lnTo>
                  <a:close/>
                  <a:moveTo>
                    <a:pt x="138762" y="146125"/>
                  </a:moveTo>
                  <a:lnTo>
                    <a:pt x="170549" y="146125"/>
                  </a:lnTo>
                  <a:lnTo>
                    <a:pt x="170549" y="177911"/>
                  </a:lnTo>
                  <a:lnTo>
                    <a:pt x="138762" y="177911"/>
                  </a:lnTo>
                  <a:close/>
                  <a:moveTo>
                    <a:pt x="92508" y="146125"/>
                  </a:moveTo>
                  <a:lnTo>
                    <a:pt x="124294" y="146125"/>
                  </a:lnTo>
                  <a:lnTo>
                    <a:pt x="124294" y="177911"/>
                  </a:lnTo>
                  <a:lnTo>
                    <a:pt x="92508" y="177911"/>
                  </a:lnTo>
                  <a:close/>
                  <a:moveTo>
                    <a:pt x="46254" y="146125"/>
                  </a:moveTo>
                  <a:lnTo>
                    <a:pt x="78040" y="146125"/>
                  </a:lnTo>
                  <a:lnTo>
                    <a:pt x="78040" y="177911"/>
                  </a:lnTo>
                  <a:lnTo>
                    <a:pt x="46254" y="177911"/>
                  </a:lnTo>
                  <a:close/>
                  <a:moveTo>
                    <a:pt x="0" y="146125"/>
                  </a:moveTo>
                  <a:lnTo>
                    <a:pt x="31787" y="146125"/>
                  </a:lnTo>
                  <a:lnTo>
                    <a:pt x="31787" y="177911"/>
                  </a:lnTo>
                  <a:lnTo>
                    <a:pt x="0" y="177911"/>
                  </a:lnTo>
                  <a:close/>
                  <a:moveTo>
                    <a:pt x="416287" y="121771"/>
                  </a:moveTo>
                  <a:lnTo>
                    <a:pt x="448074" y="121771"/>
                  </a:lnTo>
                  <a:lnTo>
                    <a:pt x="448074" y="153557"/>
                  </a:lnTo>
                  <a:lnTo>
                    <a:pt x="416287" y="153557"/>
                  </a:lnTo>
                  <a:close/>
                  <a:moveTo>
                    <a:pt x="370033" y="97417"/>
                  </a:moveTo>
                  <a:lnTo>
                    <a:pt x="401820" y="97417"/>
                  </a:lnTo>
                  <a:lnTo>
                    <a:pt x="401820" y="129203"/>
                  </a:lnTo>
                  <a:lnTo>
                    <a:pt x="370033" y="129203"/>
                  </a:lnTo>
                  <a:close/>
                  <a:moveTo>
                    <a:pt x="323779" y="97417"/>
                  </a:moveTo>
                  <a:lnTo>
                    <a:pt x="355565" y="97417"/>
                  </a:lnTo>
                  <a:lnTo>
                    <a:pt x="355565" y="129203"/>
                  </a:lnTo>
                  <a:lnTo>
                    <a:pt x="323779" y="129203"/>
                  </a:lnTo>
                  <a:close/>
                  <a:moveTo>
                    <a:pt x="277525" y="97417"/>
                  </a:moveTo>
                  <a:lnTo>
                    <a:pt x="309311" y="97417"/>
                  </a:lnTo>
                  <a:lnTo>
                    <a:pt x="309311" y="129203"/>
                  </a:lnTo>
                  <a:lnTo>
                    <a:pt x="277525" y="129203"/>
                  </a:lnTo>
                  <a:close/>
                  <a:moveTo>
                    <a:pt x="231271" y="97417"/>
                  </a:moveTo>
                  <a:lnTo>
                    <a:pt x="263057" y="97417"/>
                  </a:lnTo>
                  <a:lnTo>
                    <a:pt x="263057" y="129203"/>
                  </a:lnTo>
                  <a:lnTo>
                    <a:pt x="231271" y="129203"/>
                  </a:lnTo>
                  <a:close/>
                  <a:moveTo>
                    <a:pt x="185016" y="97417"/>
                  </a:moveTo>
                  <a:lnTo>
                    <a:pt x="216803" y="97417"/>
                  </a:lnTo>
                  <a:lnTo>
                    <a:pt x="216803" y="129203"/>
                  </a:lnTo>
                  <a:lnTo>
                    <a:pt x="185016" y="129203"/>
                  </a:lnTo>
                  <a:close/>
                  <a:moveTo>
                    <a:pt x="138762" y="97417"/>
                  </a:moveTo>
                  <a:lnTo>
                    <a:pt x="170549" y="97417"/>
                  </a:lnTo>
                  <a:lnTo>
                    <a:pt x="170549" y="129203"/>
                  </a:lnTo>
                  <a:lnTo>
                    <a:pt x="138762" y="129203"/>
                  </a:lnTo>
                  <a:close/>
                  <a:moveTo>
                    <a:pt x="92508" y="97417"/>
                  </a:moveTo>
                  <a:lnTo>
                    <a:pt x="124294" y="97417"/>
                  </a:lnTo>
                  <a:lnTo>
                    <a:pt x="124294" y="129203"/>
                  </a:lnTo>
                  <a:lnTo>
                    <a:pt x="92508" y="129203"/>
                  </a:lnTo>
                  <a:close/>
                  <a:moveTo>
                    <a:pt x="46254" y="97417"/>
                  </a:moveTo>
                  <a:lnTo>
                    <a:pt x="78040" y="97417"/>
                  </a:lnTo>
                  <a:lnTo>
                    <a:pt x="78040" y="129203"/>
                  </a:lnTo>
                  <a:lnTo>
                    <a:pt x="46254" y="129203"/>
                  </a:lnTo>
                  <a:close/>
                  <a:moveTo>
                    <a:pt x="0" y="97417"/>
                  </a:moveTo>
                  <a:lnTo>
                    <a:pt x="31787" y="97417"/>
                  </a:lnTo>
                  <a:lnTo>
                    <a:pt x="31787" y="129203"/>
                  </a:lnTo>
                  <a:lnTo>
                    <a:pt x="0" y="129203"/>
                  </a:lnTo>
                  <a:close/>
                  <a:moveTo>
                    <a:pt x="323779" y="48708"/>
                  </a:moveTo>
                  <a:lnTo>
                    <a:pt x="355565" y="48708"/>
                  </a:lnTo>
                  <a:lnTo>
                    <a:pt x="355565" y="80495"/>
                  </a:lnTo>
                  <a:lnTo>
                    <a:pt x="323779" y="80495"/>
                  </a:lnTo>
                  <a:close/>
                  <a:moveTo>
                    <a:pt x="277525" y="48708"/>
                  </a:moveTo>
                  <a:lnTo>
                    <a:pt x="309311" y="48708"/>
                  </a:lnTo>
                  <a:lnTo>
                    <a:pt x="309311" y="80495"/>
                  </a:lnTo>
                  <a:lnTo>
                    <a:pt x="277525" y="80495"/>
                  </a:lnTo>
                  <a:close/>
                  <a:moveTo>
                    <a:pt x="277525" y="0"/>
                  </a:moveTo>
                  <a:lnTo>
                    <a:pt x="309311" y="0"/>
                  </a:lnTo>
                  <a:lnTo>
                    <a:pt x="309311" y="31787"/>
                  </a:lnTo>
                  <a:lnTo>
                    <a:pt x="277525" y="31787"/>
                  </a:lnTo>
                  <a:close/>
                </a:path>
              </a:pathLst>
            </a:custGeom>
            <a:solidFill>
              <a:srgbClr val="83C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923" y="9150"/>
              <a:ext cx="13735" cy="7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第一步，点击左侧菜单栏，</a:t>
              </a:r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财务管理</a:t>
              </a:r>
              <a:r>
                <a:rPr lang="en-US" altLang="zh-CN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—</a:t>
              </a:r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开具发票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878330" y="1796415"/>
            <a:ext cx="5542915" cy="5791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altLang="en-US" sz="32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在线申请开具发票指南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 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9010" y="3242945"/>
            <a:ext cx="10200005" cy="2200275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9838055" y="4762500"/>
            <a:ext cx="883285" cy="381000"/>
          </a:xfrm>
          <a:prstGeom prst="ellipse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上凸带形 4"/>
          <p:cNvSpPr/>
          <p:nvPr/>
        </p:nvSpPr>
        <p:spPr>
          <a:xfrm>
            <a:off x="866775" y="1796415"/>
            <a:ext cx="883920" cy="5334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/>
              <a:t>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发票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39510" y="1461135"/>
            <a:ext cx="5739130" cy="5060950"/>
          </a:xfrm>
          <a:prstGeom prst="rect">
            <a:avLst/>
          </a:prstGeom>
        </p:spPr>
      </p:pic>
      <p:sp>
        <p:nvSpPr>
          <p:cNvPr id="9" name="标题 8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</a:p>
        </p:txBody>
      </p:sp>
      <p:sp>
        <p:nvSpPr>
          <p:cNvPr id="10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</a:p>
        </p:txBody>
      </p:sp>
      <p:sp>
        <p:nvSpPr>
          <p:cNvPr id="12" name=" 162"/>
          <p:cNvSpPr/>
          <p:nvPr/>
        </p:nvSpPr>
        <p:spPr>
          <a:xfrm>
            <a:off x="805815" y="1694815"/>
            <a:ext cx="777875" cy="476250"/>
          </a:xfrm>
          <a:custGeom>
            <a:avLst/>
            <a:gdLst>
              <a:gd name="connsiteX0" fmla="*/ 277525 w 494328"/>
              <a:gd name="connsiteY0" fmla="*/ 292250 h 324036"/>
              <a:gd name="connsiteX1" fmla="*/ 309311 w 494328"/>
              <a:gd name="connsiteY1" fmla="*/ 292250 h 324036"/>
              <a:gd name="connsiteX2" fmla="*/ 309311 w 494328"/>
              <a:gd name="connsiteY2" fmla="*/ 324036 h 324036"/>
              <a:gd name="connsiteX3" fmla="*/ 277525 w 494328"/>
              <a:gd name="connsiteY3" fmla="*/ 324036 h 324036"/>
              <a:gd name="connsiteX4" fmla="*/ 323779 w 494328"/>
              <a:gd name="connsiteY4" fmla="*/ 243541 h 324036"/>
              <a:gd name="connsiteX5" fmla="*/ 355565 w 494328"/>
              <a:gd name="connsiteY5" fmla="*/ 243541 h 324036"/>
              <a:gd name="connsiteX6" fmla="*/ 355565 w 494328"/>
              <a:gd name="connsiteY6" fmla="*/ 275328 h 324036"/>
              <a:gd name="connsiteX7" fmla="*/ 323779 w 494328"/>
              <a:gd name="connsiteY7" fmla="*/ 275328 h 324036"/>
              <a:gd name="connsiteX8" fmla="*/ 277525 w 494328"/>
              <a:gd name="connsiteY8" fmla="*/ 243541 h 324036"/>
              <a:gd name="connsiteX9" fmla="*/ 309311 w 494328"/>
              <a:gd name="connsiteY9" fmla="*/ 243541 h 324036"/>
              <a:gd name="connsiteX10" fmla="*/ 309311 w 494328"/>
              <a:gd name="connsiteY10" fmla="*/ 275328 h 324036"/>
              <a:gd name="connsiteX11" fmla="*/ 277525 w 494328"/>
              <a:gd name="connsiteY11" fmla="*/ 275328 h 324036"/>
              <a:gd name="connsiteX12" fmla="*/ 370033 w 494328"/>
              <a:gd name="connsiteY12" fmla="*/ 194833 h 324036"/>
              <a:gd name="connsiteX13" fmla="*/ 401820 w 494328"/>
              <a:gd name="connsiteY13" fmla="*/ 194833 h 324036"/>
              <a:gd name="connsiteX14" fmla="*/ 401820 w 494328"/>
              <a:gd name="connsiteY14" fmla="*/ 226620 h 324036"/>
              <a:gd name="connsiteX15" fmla="*/ 370033 w 494328"/>
              <a:gd name="connsiteY15" fmla="*/ 226620 h 324036"/>
              <a:gd name="connsiteX16" fmla="*/ 323779 w 494328"/>
              <a:gd name="connsiteY16" fmla="*/ 194833 h 324036"/>
              <a:gd name="connsiteX17" fmla="*/ 355565 w 494328"/>
              <a:gd name="connsiteY17" fmla="*/ 194833 h 324036"/>
              <a:gd name="connsiteX18" fmla="*/ 355565 w 494328"/>
              <a:gd name="connsiteY18" fmla="*/ 226620 h 324036"/>
              <a:gd name="connsiteX19" fmla="*/ 323779 w 494328"/>
              <a:gd name="connsiteY19" fmla="*/ 226620 h 324036"/>
              <a:gd name="connsiteX20" fmla="*/ 277525 w 494328"/>
              <a:gd name="connsiteY20" fmla="*/ 194833 h 324036"/>
              <a:gd name="connsiteX21" fmla="*/ 309311 w 494328"/>
              <a:gd name="connsiteY21" fmla="*/ 194833 h 324036"/>
              <a:gd name="connsiteX22" fmla="*/ 309311 w 494328"/>
              <a:gd name="connsiteY22" fmla="*/ 226620 h 324036"/>
              <a:gd name="connsiteX23" fmla="*/ 277525 w 494328"/>
              <a:gd name="connsiteY23" fmla="*/ 226620 h 324036"/>
              <a:gd name="connsiteX24" fmla="*/ 231271 w 494328"/>
              <a:gd name="connsiteY24" fmla="*/ 194833 h 324036"/>
              <a:gd name="connsiteX25" fmla="*/ 263057 w 494328"/>
              <a:gd name="connsiteY25" fmla="*/ 194833 h 324036"/>
              <a:gd name="connsiteX26" fmla="*/ 263057 w 494328"/>
              <a:gd name="connsiteY26" fmla="*/ 226620 h 324036"/>
              <a:gd name="connsiteX27" fmla="*/ 231271 w 494328"/>
              <a:gd name="connsiteY27" fmla="*/ 226620 h 324036"/>
              <a:gd name="connsiteX28" fmla="*/ 185016 w 494328"/>
              <a:gd name="connsiteY28" fmla="*/ 194833 h 324036"/>
              <a:gd name="connsiteX29" fmla="*/ 216803 w 494328"/>
              <a:gd name="connsiteY29" fmla="*/ 194833 h 324036"/>
              <a:gd name="connsiteX30" fmla="*/ 216803 w 494328"/>
              <a:gd name="connsiteY30" fmla="*/ 226620 h 324036"/>
              <a:gd name="connsiteX31" fmla="*/ 185016 w 494328"/>
              <a:gd name="connsiteY31" fmla="*/ 226620 h 324036"/>
              <a:gd name="connsiteX32" fmla="*/ 138762 w 494328"/>
              <a:gd name="connsiteY32" fmla="*/ 194833 h 324036"/>
              <a:gd name="connsiteX33" fmla="*/ 170549 w 494328"/>
              <a:gd name="connsiteY33" fmla="*/ 194833 h 324036"/>
              <a:gd name="connsiteX34" fmla="*/ 170549 w 494328"/>
              <a:gd name="connsiteY34" fmla="*/ 226620 h 324036"/>
              <a:gd name="connsiteX35" fmla="*/ 138762 w 494328"/>
              <a:gd name="connsiteY35" fmla="*/ 226620 h 324036"/>
              <a:gd name="connsiteX36" fmla="*/ 92508 w 494328"/>
              <a:gd name="connsiteY36" fmla="*/ 194833 h 324036"/>
              <a:gd name="connsiteX37" fmla="*/ 124294 w 494328"/>
              <a:gd name="connsiteY37" fmla="*/ 194833 h 324036"/>
              <a:gd name="connsiteX38" fmla="*/ 124294 w 494328"/>
              <a:gd name="connsiteY38" fmla="*/ 226620 h 324036"/>
              <a:gd name="connsiteX39" fmla="*/ 92508 w 494328"/>
              <a:gd name="connsiteY39" fmla="*/ 226620 h 324036"/>
              <a:gd name="connsiteX40" fmla="*/ 46254 w 494328"/>
              <a:gd name="connsiteY40" fmla="*/ 194833 h 324036"/>
              <a:gd name="connsiteX41" fmla="*/ 78040 w 494328"/>
              <a:gd name="connsiteY41" fmla="*/ 194833 h 324036"/>
              <a:gd name="connsiteX42" fmla="*/ 78040 w 494328"/>
              <a:gd name="connsiteY42" fmla="*/ 226620 h 324036"/>
              <a:gd name="connsiteX43" fmla="*/ 46254 w 494328"/>
              <a:gd name="connsiteY43" fmla="*/ 226620 h 324036"/>
              <a:gd name="connsiteX44" fmla="*/ 0 w 494328"/>
              <a:gd name="connsiteY44" fmla="*/ 194833 h 324036"/>
              <a:gd name="connsiteX45" fmla="*/ 31787 w 494328"/>
              <a:gd name="connsiteY45" fmla="*/ 194833 h 324036"/>
              <a:gd name="connsiteX46" fmla="*/ 31787 w 494328"/>
              <a:gd name="connsiteY46" fmla="*/ 226620 h 324036"/>
              <a:gd name="connsiteX47" fmla="*/ 0 w 494328"/>
              <a:gd name="connsiteY47" fmla="*/ 226620 h 324036"/>
              <a:gd name="connsiteX48" fmla="*/ 416287 w 494328"/>
              <a:gd name="connsiteY48" fmla="*/ 170479 h 324036"/>
              <a:gd name="connsiteX49" fmla="*/ 448074 w 494328"/>
              <a:gd name="connsiteY49" fmla="*/ 170479 h 324036"/>
              <a:gd name="connsiteX50" fmla="*/ 448074 w 494328"/>
              <a:gd name="connsiteY50" fmla="*/ 202266 h 324036"/>
              <a:gd name="connsiteX51" fmla="*/ 416287 w 494328"/>
              <a:gd name="connsiteY51" fmla="*/ 202266 h 324036"/>
              <a:gd name="connsiteX52" fmla="*/ 462542 w 494328"/>
              <a:gd name="connsiteY52" fmla="*/ 146125 h 324036"/>
              <a:gd name="connsiteX53" fmla="*/ 494328 w 494328"/>
              <a:gd name="connsiteY53" fmla="*/ 146125 h 324036"/>
              <a:gd name="connsiteX54" fmla="*/ 494328 w 494328"/>
              <a:gd name="connsiteY54" fmla="*/ 177911 h 324036"/>
              <a:gd name="connsiteX55" fmla="*/ 462542 w 494328"/>
              <a:gd name="connsiteY55" fmla="*/ 177911 h 324036"/>
              <a:gd name="connsiteX56" fmla="*/ 370033 w 494328"/>
              <a:gd name="connsiteY56" fmla="*/ 146125 h 324036"/>
              <a:gd name="connsiteX57" fmla="*/ 401820 w 494328"/>
              <a:gd name="connsiteY57" fmla="*/ 146125 h 324036"/>
              <a:gd name="connsiteX58" fmla="*/ 401820 w 494328"/>
              <a:gd name="connsiteY58" fmla="*/ 177911 h 324036"/>
              <a:gd name="connsiteX59" fmla="*/ 370033 w 494328"/>
              <a:gd name="connsiteY59" fmla="*/ 177911 h 324036"/>
              <a:gd name="connsiteX60" fmla="*/ 323779 w 494328"/>
              <a:gd name="connsiteY60" fmla="*/ 146125 h 324036"/>
              <a:gd name="connsiteX61" fmla="*/ 355565 w 494328"/>
              <a:gd name="connsiteY61" fmla="*/ 146125 h 324036"/>
              <a:gd name="connsiteX62" fmla="*/ 355565 w 494328"/>
              <a:gd name="connsiteY62" fmla="*/ 177911 h 324036"/>
              <a:gd name="connsiteX63" fmla="*/ 323779 w 494328"/>
              <a:gd name="connsiteY63" fmla="*/ 177911 h 324036"/>
              <a:gd name="connsiteX64" fmla="*/ 277525 w 494328"/>
              <a:gd name="connsiteY64" fmla="*/ 146125 h 324036"/>
              <a:gd name="connsiteX65" fmla="*/ 309311 w 494328"/>
              <a:gd name="connsiteY65" fmla="*/ 146125 h 324036"/>
              <a:gd name="connsiteX66" fmla="*/ 309311 w 494328"/>
              <a:gd name="connsiteY66" fmla="*/ 177911 h 324036"/>
              <a:gd name="connsiteX67" fmla="*/ 277525 w 494328"/>
              <a:gd name="connsiteY67" fmla="*/ 177911 h 324036"/>
              <a:gd name="connsiteX68" fmla="*/ 231271 w 494328"/>
              <a:gd name="connsiteY68" fmla="*/ 146125 h 324036"/>
              <a:gd name="connsiteX69" fmla="*/ 263057 w 494328"/>
              <a:gd name="connsiteY69" fmla="*/ 146125 h 324036"/>
              <a:gd name="connsiteX70" fmla="*/ 263057 w 494328"/>
              <a:gd name="connsiteY70" fmla="*/ 177911 h 324036"/>
              <a:gd name="connsiteX71" fmla="*/ 231271 w 494328"/>
              <a:gd name="connsiteY71" fmla="*/ 177911 h 324036"/>
              <a:gd name="connsiteX72" fmla="*/ 185016 w 494328"/>
              <a:gd name="connsiteY72" fmla="*/ 146125 h 324036"/>
              <a:gd name="connsiteX73" fmla="*/ 216803 w 494328"/>
              <a:gd name="connsiteY73" fmla="*/ 146125 h 324036"/>
              <a:gd name="connsiteX74" fmla="*/ 216803 w 494328"/>
              <a:gd name="connsiteY74" fmla="*/ 177911 h 324036"/>
              <a:gd name="connsiteX75" fmla="*/ 185016 w 494328"/>
              <a:gd name="connsiteY75" fmla="*/ 177911 h 324036"/>
              <a:gd name="connsiteX76" fmla="*/ 138762 w 494328"/>
              <a:gd name="connsiteY76" fmla="*/ 146125 h 324036"/>
              <a:gd name="connsiteX77" fmla="*/ 170549 w 494328"/>
              <a:gd name="connsiteY77" fmla="*/ 146125 h 324036"/>
              <a:gd name="connsiteX78" fmla="*/ 170549 w 494328"/>
              <a:gd name="connsiteY78" fmla="*/ 177911 h 324036"/>
              <a:gd name="connsiteX79" fmla="*/ 138762 w 494328"/>
              <a:gd name="connsiteY79" fmla="*/ 177911 h 324036"/>
              <a:gd name="connsiteX80" fmla="*/ 92508 w 494328"/>
              <a:gd name="connsiteY80" fmla="*/ 146125 h 324036"/>
              <a:gd name="connsiteX81" fmla="*/ 124294 w 494328"/>
              <a:gd name="connsiteY81" fmla="*/ 146125 h 324036"/>
              <a:gd name="connsiteX82" fmla="*/ 124294 w 494328"/>
              <a:gd name="connsiteY82" fmla="*/ 177911 h 324036"/>
              <a:gd name="connsiteX83" fmla="*/ 92508 w 494328"/>
              <a:gd name="connsiteY83" fmla="*/ 177911 h 324036"/>
              <a:gd name="connsiteX84" fmla="*/ 46254 w 494328"/>
              <a:gd name="connsiteY84" fmla="*/ 146125 h 324036"/>
              <a:gd name="connsiteX85" fmla="*/ 78040 w 494328"/>
              <a:gd name="connsiteY85" fmla="*/ 146125 h 324036"/>
              <a:gd name="connsiteX86" fmla="*/ 78040 w 494328"/>
              <a:gd name="connsiteY86" fmla="*/ 177911 h 324036"/>
              <a:gd name="connsiteX87" fmla="*/ 46254 w 494328"/>
              <a:gd name="connsiteY87" fmla="*/ 177911 h 324036"/>
              <a:gd name="connsiteX88" fmla="*/ 0 w 494328"/>
              <a:gd name="connsiteY88" fmla="*/ 146125 h 324036"/>
              <a:gd name="connsiteX89" fmla="*/ 31787 w 494328"/>
              <a:gd name="connsiteY89" fmla="*/ 146125 h 324036"/>
              <a:gd name="connsiteX90" fmla="*/ 31787 w 494328"/>
              <a:gd name="connsiteY90" fmla="*/ 177911 h 324036"/>
              <a:gd name="connsiteX91" fmla="*/ 0 w 494328"/>
              <a:gd name="connsiteY91" fmla="*/ 177911 h 324036"/>
              <a:gd name="connsiteX92" fmla="*/ 416287 w 494328"/>
              <a:gd name="connsiteY92" fmla="*/ 121771 h 324036"/>
              <a:gd name="connsiteX93" fmla="*/ 448074 w 494328"/>
              <a:gd name="connsiteY93" fmla="*/ 121771 h 324036"/>
              <a:gd name="connsiteX94" fmla="*/ 448074 w 494328"/>
              <a:gd name="connsiteY94" fmla="*/ 153557 h 324036"/>
              <a:gd name="connsiteX95" fmla="*/ 416287 w 494328"/>
              <a:gd name="connsiteY95" fmla="*/ 153557 h 324036"/>
              <a:gd name="connsiteX96" fmla="*/ 370033 w 494328"/>
              <a:gd name="connsiteY96" fmla="*/ 97417 h 324036"/>
              <a:gd name="connsiteX97" fmla="*/ 401820 w 494328"/>
              <a:gd name="connsiteY97" fmla="*/ 97417 h 324036"/>
              <a:gd name="connsiteX98" fmla="*/ 401820 w 494328"/>
              <a:gd name="connsiteY98" fmla="*/ 129203 h 324036"/>
              <a:gd name="connsiteX99" fmla="*/ 370033 w 494328"/>
              <a:gd name="connsiteY99" fmla="*/ 129203 h 324036"/>
              <a:gd name="connsiteX100" fmla="*/ 323779 w 494328"/>
              <a:gd name="connsiteY100" fmla="*/ 97417 h 324036"/>
              <a:gd name="connsiteX101" fmla="*/ 355565 w 494328"/>
              <a:gd name="connsiteY101" fmla="*/ 97417 h 324036"/>
              <a:gd name="connsiteX102" fmla="*/ 355565 w 494328"/>
              <a:gd name="connsiteY102" fmla="*/ 129203 h 324036"/>
              <a:gd name="connsiteX103" fmla="*/ 323779 w 494328"/>
              <a:gd name="connsiteY103" fmla="*/ 129203 h 324036"/>
              <a:gd name="connsiteX104" fmla="*/ 277525 w 494328"/>
              <a:gd name="connsiteY104" fmla="*/ 97417 h 324036"/>
              <a:gd name="connsiteX105" fmla="*/ 309311 w 494328"/>
              <a:gd name="connsiteY105" fmla="*/ 97417 h 324036"/>
              <a:gd name="connsiteX106" fmla="*/ 309311 w 494328"/>
              <a:gd name="connsiteY106" fmla="*/ 129203 h 324036"/>
              <a:gd name="connsiteX107" fmla="*/ 277525 w 494328"/>
              <a:gd name="connsiteY107" fmla="*/ 129203 h 324036"/>
              <a:gd name="connsiteX108" fmla="*/ 231271 w 494328"/>
              <a:gd name="connsiteY108" fmla="*/ 97417 h 324036"/>
              <a:gd name="connsiteX109" fmla="*/ 263057 w 494328"/>
              <a:gd name="connsiteY109" fmla="*/ 97417 h 324036"/>
              <a:gd name="connsiteX110" fmla="*/ 263057 w 494328"/>
              <a:gd name="connsiteY110" fmla="*/ 129203 h 324036"/>
              <a:gd name="connsiteX111" fmla="*/ 231271 w 494328"/>
              <a:gd name="connsiteY111" fmla="*/ 129203 h 324036"/>
              <a:gd name="connsiteX112" fmla="*/ 185016 w 494328"/>
              <a:gd name="connsiteY112" fmla="*/ 97417 h 324036"/>
              <a:gd name="connsiteX113" fmla="*/ 216803 w 494328"/>
              <a:gd name="connsiteY113" fmla="*/ 97417 h 324036"/>
              <a:gd name="connsiteX114" fmla="*/ 216803 w 494328"/>
              <a:gd name="connsiteY114" fmla="*/ 129203 h 324036"/>
              <a:gd name="connsiteX115" fmla="*/ 185016 w 494328"/>
              <a:gd name="connsiteY115" fmla="*/ 129203 h 324036"/>
              <a:gd name="connsiteX116" fmla="*/ 138762 w 494328"/>
              <a:gd name="connsiteY116" fmla="*/ 97417 h 324036"/>
              <a:gd name="connsiteX117" fmla="*/ 170549 w 494328"/>
              <a:gd name="connsiteY117" fmla="*/ 97417 h 324036"/>
              <a:gd name="connsiteX118" fmla="*/ 170549 w 494328"/>
              <a:gd name="connsiteY118" fmla="*/ 129203 h 324036"/>
              <a:gd name="connsiteX119" fmla="*/ 138762 w 494328"/>
              <a:gd name="connsiteY119" fmla="*/ 129203 h 324036"/>
              <a:gd name="connsiteX120" fmla="*/ 92508 w 494328"/>
              <a:gd name="connsiteY120" fmla="*/ 97417 h 324036"/>
              <a:gd name="connsiteX121" fmla="*/ 124294 w 494328"/>
              <a:gd name="connsiteY121" fmla="*/ 97417 h 324036"/>
              <a:gd name="connsiteX122" fmla="*/ 124294 w 494328"/>
              <a:gd name="connsiteY122" fmla="*/ 129203 h 324036"/>
              <a:gd name="connsiteX123" fmla="*/ 92508 w 494328"/>
              <a:gd name="connsiteY123" fmla="*/ 129203 h 324036"/>
              <a:gd name="connsiteX124" fmla="*/ 46254 w 494328"/>
              <a:gd name="connsiteY124" fmla="*/ 97417 h 324036"/>
              <a:gd name="connsiteX125" fmla="*/ 78040 w 494328"/>
              <a:gd name="connsiteY125" fmla="*/ 97417 h 324036"/>
              <a:gd name="connsiteX126" fmla="*/ 78040 w 494328"/>
              <a:gd name="connsiteY126" fmla="*/ 129203 h 324036"/>
              <a:gd name="connsiteX127" fmla="*/ 46254 w 494328"/>
              <a:gd name="connsiteY127" fmla="*/ 129203 h 324036"/>
              <a:gd name="connsiteX128" fmla="*/ 0 w 494328"/>
              <a:gd name="connsiteY128" fmla="*/ 97417 h 324036"/>
              <a:gd name="connsiteX129" fmla="*/ 31787 w 494328"/>
              <a:gd name="connsiteY129" fmla="*/ 97417 h 324036"/>
              <a:gd name="connsiteX130" fmla="*/ 31787 w 494328"/>
              <a:gd name="connsiteY130" fmla="*/ 129203 h 324036"/>
              <a:gd name="connsiteX131" fmla="*/ 0 w 494328"/>
              <a:gd name="connsiteY131" fmla="*/ 129203 h 324036"/>
              <a:gd name="connsiteX132" fmla="*/ 323779 w 494328"/>
              <a:gd name="connsiteY132" fmla="*/ 48708 h 324036"/>
              <a:gd name="connsiteX133" fmla="*/ 355565 w 494328"/>
              <a:gd name="connsiteY133" fmla="*/ 48708 h 324036"/>
              <a:gd name="connsiteX134" fmla="*/ 355565 w 494328"/>
              <a:gd name="connsiteY134" fmla="*/ 80495 h 324036"/>
              <a:gd name="connsiteX135" fmla="*/ 323779 w 494328"/>
              <a:gd name="connsiteY135" fmla="*/ 80495 h 324036"/>
              <a:gd name="connsiteX136" fmla="*/ 277525 w 494328"/>
              <a:gd name="connsiteY136" fmla="*/ 48708 h 324036"/>
              <a:gd name="connsiteX137" fmla="*/ 309311 w 494328"/>
              <a:gd name="connsiteY137" fmla="*/ 48708 h 324036"/>
              <a:gd name="connsiteX138" fmla="*/ 309311 w 494328"/>
              <a:gd name="connsiteY138" fmla="*/ 80495 h 324036"/>
              <a:gd name="connsiteX139" fmla="*/ 277525 w 494328"/>
              <a:gd name="connsiteY139" fmla="*/ 80495 h 324036"/>
              <a:gd name="connsiteX140" fmla="*/ 277525 w 494328"/>
              <a:gd name="connsiteY140" fmla="*/ 0 h 324036"/>
              <a:gd name="connsiteX141" fmla="*/ 309311 w 494328"/>
              <a:gd name="connsiteY141" fmla="*/ 0 h 324036"/>
              <a:gd name="connsiteX142" fmla="*/ 309311 w 494328"/>
              <a:gd name="connsiteY142" fmla="*/ 31787 h 324036"/>
              <a:gd name="connsiteX143" fmla="*/ 277525 w 494328"/>
              <a:gd name="connsiteY143" fmla="*/ 31787 h 32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94328" h="324036">
                <a:moveTo>
                  <a:pt x="277525" y="292250"/>
                </a:moveTo>
                <a:lnTo>
                  <a:pt x="309311" y="292250"/>
                </a:lnTo>
                <a:lnTo>
                  <a:pt x="309311" y="324036"/>
                </a:lnTo>
                <a:lnTo>
                  <a:pt x="277525" y="324036"/>
                </a:lnTo>
                <a:close/>
                <a:moveTo>
                  <a:pt x="323779" y="243541"/>
                </a:moveTo>
                <a:lnTo>
                  <a:pt x="355565" y="243541"/>
                </a:lnTo>
                <a:lnTo>
                  <a:pt x="355565" y="275328"/>
                </a:lnTo>
                <a:lnTo>
                  <a:pt x="323779" y="275328"/>
                </a:lnTo>
                <a:close/>
                <a:moveTo>
                  <a:pt x="277525" y="243541"/>
                </a:moveTo>
                <a:lnTo>
                  <a:pt x="309311" y="243541"/>
                </a:lnTo>
                <a:lnTo>
                  <a:pt x="309311" y="275328"/>
                </a:lnTo>
                <a:lnTo>
                  <a:pt x="277525" y="275328"/>
                </a:lnTo>
                <a:close/>
                <a:moveTo>
                  <a:pt x="370033" y="194833"/>
                </a:moveTo>
                <a:lnTo>
                  <a:pt x="401820" y="194833"/>
                </a:lnTo>
                <a:lnTo>
                  <a:pt x="401820" y="226620"/>
                </a:lnTo>
                <a:lnTo>
                  <a:pt x="370033" y="226620"/>
                </a:lnTo>
                <a:close/>
                <a:moveTo>
                  <a:pt x="323779" y="194833"/>
                </a:moveTo>
                <a:lnTo>
                  <a:pt x="355565" y="194833"/>
                </a:lnTo>
                <a:lnTo>
                  <a:pt x="355565" y="226620"/>
                </a:lnTo>
                <a:lnTo>
                  <a:pt x="323779" y="226620"/>
                </a:lnTo>
                <a:close/>
                <a:moveTo>
                  <a:pt x="277525" y="194833"/>
                </a:moveTo>
                <a:lnTo>
                  <a:pt x="309311" y="194833"/>
                </a:lnTo>
                <a:lnTo>
                  <a:pt x="309311" y="226620"/>
                </a:lnTo>
                <a:lnTo>
                  <a:pt x="277525" y="226620"/>
                </a:lnTo>
                <a:close/>
                <a:moveTo>
                  <a:pt x="231271" y="194833"/>
                </a:moveTo>
                <a:lnTo>
                  <a:pt x="263057" y="194833"/>
                </a:lnTo>
                <a:lnTo>
                  <a:pt x="263057" y="226620"/>
                </a:lnTo>
                <a:lnTo>
                  <a:pt x="231271" y="226620"/>
                </a:lnTo>
                <a:close/>
                <a:moveTo>
                  <a:pt x="185016" y="194833"/>
                </a:moveTo>
                <a:lnTo>
                  <a:pt x="216803" y="194833"/>
                </a:lnTo>
                <a:lnTo>
                  <a:pt x="216803" y="226620"/>
                </a:lnTo>
                <a:lnTo>
                  <a:pt x="185016" y="226620"/>
                </a:lnTo>
                <a:close/>
                <a:moveTo>
                  <a:pt x="138762" y="194833"/>
                </a:moveTo>
                <a:lnTo>
                  <a:pt x="170549" y="194833"/>
                </a:lnTo>
                <a:lnTo>
                  <a:pt x="170549" y="226620"/>
                </a:lnTo>
                <a:lnTo>
                  <a:pt x="138762" y="226620"/>
                </a:lnTo>
                <a:close/>
                <a:moveTo>
                  <a:pt x="92508" y="194833"/>
                </a:moveTo>
                <a:lnTo>
                  <a:pt x="124294" y="194833"/>
                </a:lnTo>
                <a:lnTo>
                  <a:pt x="124294" y="226620"/>
                </a:lnTo>
                <a:lnTo>
                  <a:pt x="92508" y="226620"/>
                </a:lnTo>
                <a:close/>
                <a:moveTo>
                  <a:pt x="46254" y="194833"/>
                </a:moveTo>
                <a:lnTo>
                  <a:pt x="78040" y="194833"/>
                </a:lnTo>
                <a:lnTo>
                  <a:pt x="78040" y="226620"/>
                </a:lnTo>
                <a:lnTo>
                  <a:pt x="46254" y="226620"/>
                </a:lnTo>
                <a:close/>
                <a:moveTo>
                  <a:pt x="0" y="194833"/>
                </a:moveTo>
                <a:lnTo>
                  <a:pt x="31787" y="194833"/>
                </a:lnTo>
                <a:lnTo>
                  <a:pt x="31787" y="226620"/>
                </a:lnTo>
                <a:lnTo>
                  <a:pt x="0" y="226620"/>
                </a:lnTo>
                <a:close/>
                <a:moveTo>
                  <a:pt x="416287" y="170479"/>
                </a:moveTo>
                <a:lnTo>
                  <a:pt x="448074" y="170479"/>
                </a:lnTo>
                <a:lnTo>
                  <a:pt x="448074" y="202266"/>
                </a:lnTo>
                <a:lnTo>
                  <a:pt x="416287" y="202266"/>
                </a:lnTo>
                <a:close/>
                <a:moveTo>
                  <a:pt x="462542" y="146125"/>
                </a:moveTo>
                <a:lnTo>
                  <a:pt x="494328" y="146125"/>
                </a:lnTo>
                <a:lnTo>
                  <a:pt x="494328" y="177911"/>
                </a:lnTo>
                <a:lnTo>
                  <a:pt x="462542" y="177911"/>
                </a:lnTo>
                <a:close/>
                <a:moveTo>
                  <a:pt x="370033" y="146125"/>
                </a:moveTo>
                <a:lnTo>
                  <a:pt x="401820" y="146125"/>
                </a:lnTo>
                <a:lnTo>
                  <a:pt x="401820" y="177911"/>
                </a:lnTo>
                <a:lnTo>
                  <a:pt x="370033" y="177911"/>
                </a:lnTo>
                <a:close/>
                <a:moveTo>
                  <a:pt x="323779" y="146125"/>
                </a:moveTo>
                <a:lnTo>
                  <a:pt x="355565" y="146125"/>
                </a:lnTo>
                <a:lnTo>
                  <a:pt x="355565" y="177911"/>
                </a:lnTo>
                <a:lnTo>
                  <a:pt x="323779" y="177911"/>
                </a:lnTo>
                <a:close/>
                <a:moveTo>
                  <a:pt x="277525" y="146125"/>
                </a:moveTo>
                <a:lnTo>
                  <a:pt x="309311" y="146125"/>
                </a:lnTo>
                <a:lnTo>
                  <a:pt x="309311" y="177911"/>
                </a:lnTo>
                <a:lnTo>
                  <a:pt x="277525" y="177911"/>
                </a:lnTo>
                <a:close/>
                <a:moveTo>
                  <a:pt x="231271" y="146125"/>
                </a:moveTo>
                <a:lnTo>
                  <a:pt x="263057" y="146125"/>
                </a:lnTo>
                <a:lnTo>
                  <a:pt x="263057" y="177911"/>
                </a:lnTo>
                <a:lnTo>
                  <a:pt x="231271" y="177911"/>
                </a:lnTo>
                <a:close/>
                <a:moveTo>
                  <a:pt x="185016" y="146125"/>
                </a:moveTo>
                <a:lnTo>
                  <a:pt x="216803" y="146125"/>
                </a:lnTo>
                <a:lnTo>
                  <a:pt x="216803" y="177911"/>
                </a:lnTo>
                <a:lnTo>
                  <a:pt x="185016" y="177911"/>
                </a:lnTo>
                <a:close/>
                <a:moveTo>
                  <a:pt x="138762" y="146125"/>
                </a:moveTo>
                <a:lnTo>
                  <a:pt x="170549" y="146125"/>
                </a:lnTo>
                <a:lnTo>
                  <a:pt x="170549" y="177911"/>
                </a:lnTo>
                <a:lnTo>
                  <a:pt x="138762" y="177911"/>
                </a:lnTo>
                <a:close/>
                <a:moveTo>
                  <a:pt x="92508" y="146125"/>
                </a:moveTo>
                <a:lnTo>
                  <a:pt x="124294" y="146125"/>
                </a:lnTo>
                <a:lnTo>
                  <a:pt x="124294" y="177911"/>
                </a:lnTo>
                <a:lnTo>
                  <a:pt x="92508" y="177911"/>
                </a:lnTo>
                <a:close/>
                <a:moveTo>
                  <a:pt x="46254" y="146125"/>
                </a:moveTo>
                <a:lnTo>
                  <a:pt x="78040" y="146125"/>
                </a:lnTo>
                <a:lnTo>
                  <a:pt x="78040" y="177911"/>
                </a:lnTo>
                <a:lnTo>
                  <a:pt x="46254" y="177911"/>
                </a:lnTo>
                <a:close/>
                <a:moveTo>
                  <a:pt x="0" y="146125"/>
                </a:moveTo>
                <a:lnTo>
                  <a:pt x="31787" y="146125"/>
                </a:lnTo>
                <a:lnTo>
                  <a:pt x="31787" y="177911"/>
                </a:lnTo>
                <a:lnTo>
                  <a:pt x="0" y="177911"/>
                </a:lnTo>
                <a:close/>
                <a:moveTo>
                  <a:pt x="416287" y="121771"/>
                </a:moveTo>
                <a:lnTo>
                  <a:pt x="448074" y="121771"/>
                </a:lnTo>
                <a:lnTo>
                  <a:pt x="448074" y="153557"/>
                </a:lnTo>
                <a:lnTo>
                  <a:pt x="416287" y="153557"/>
                </a:lnTo>
                <a:close/>
                <a:moveTo>
                  <a:pt x="370033" y="97417"/>
                </a:moveTo>
                <a:lnTo>
                  <a:pt x="401820" y="97417"/>
                </a:lnTo>
                <a:lnTo>
                  <a:pt x="401820" y="129203"/>
                </a:lnTo>
                <a:lnTo>
                  <a:pt x="370033" y="129203"/>
                </a:lnTo>
                <a:close/>
                <a:moveTo>
                  <a:pt x="323779" y="97417"/>
                </a:moveTo>
                <a:lnTo>
                  <a:pt x="355565" y="97417"/>
                </a:lnTo>
                <a:lnTo>
                  <a:pt x="355565" y="129203"/>
                </a:lnTo>
                <a:lnTo>
                  <a:pt x="323779" y="129203"/>
                </a:lnTo>
                <a:close/>
                <a:moveTo>
                  <a:pt x="277525" y="97417"/>
                </a:moveTo>
                <a:lnTo>
                  <a:pt x="309311" y="97417"/>
                </a:lnTo>
                <a:lnTo>
                  <a:pt x="309311" y="129203"/>
                </a:lnTo>
                <a:lnTo>
                  <a:pt x="277525" y="129203"/>
                </a:lnTo>
                <a:close/>
                <a:moveTo>
                  <a:pt x="231271" y="97417"/>
                </a:moveTo>
                <a:lnTo>
                  <a:pt x="263057" y="97417"/>
                </a:lnTo>
                <a:lnTo>
                  <a:pt x="263057" y="129203"/>
                </a:lnTo>
                <a:lnTo>
                  <a:pt x="231271" y="129203"/>
                </a:lnTo>
                <a:close/>
                <a:moveTo>
                  <a:pt x="185016" y="97417"/>
                </a:moveTo>
                <a:lnTo>
                  <a:pt x="216803" y="97417"/>
                </a:lnTo>
                <a:lnTo>
                  <a:pt x="216803" y="129203"/>
                </a:lnTo>
                <a:lnTo>
                  <a:pt x="185016" y="129203"/>
                </a:lnTo>
                <a:close/>
                <a:moveTo>
                  <a:pt x="138762" y="97417"/>
                </a:moveTo>
                <a:lnTo>
                  <a:pt x="170549" y="97417"/>
                </a:lnTo>
                <a:lnTo>
                  <a:pt x="170549" y="129203"/>
                </a:lnTo>
                <a:lnTo>
                  <a:pt x="138762" y="129203"/>
                </a:lnTo>
                <a:close/>
                <a:moveTo>
                  <a:pt x="92508" y="97417"/>
                </a:moveTo>
                <a:lnTo>
                  <a:pt x="124294" y="97417"/>
                </a:lnTo>
                <a:lnTo>
                  <a:pt x="124294" y="129203"/>
                </a:lnTo>
                <a:lnTo>
                  <a:pt x="92508" y="129203"/>
                </a:lnTo>
                <a:close/>
                <a:moveTo>
                  <a:pt x="46254" y="97417"/>
                </a:moveTo>
                <a:lnTo>
                  <a:pt x="78040" y="97417"/>
                </a:lnTo>
                <a:lnTo>
                  <a:pt x="78040" y="129203"/>
                </a:lnTo>
                <a:lnTo>
                  <a:pt x="46254" y="129203"/>
                </a:lnTo>
                <a:close/>
                <a:moveTo>
                  <a:pt x="0" y="97417"/>
                </a:moveTo>
                <a:lnTo>
                  <a:pt x="31787" y="97417"/>
                </a:lnTo>
                <a:lnTo>
                  <a:pt x="31787" y="129203"/>
                </a:lnTo>
                <a:lnTo>
                  <a:pt x="0" y="129203"/>
                </a:lnTo>
                <a:close/>
                <a:moveTo>
                  <a:pt x="323779" y="48708"/>
                </a:moveTo>
                <a:lnTo>
                  <a:pt x="355565" y="48708"/>
                </a:lnTo>
                <a:lnTo>
                  <a:pt x="355565" y="80495"/>
                </a:lnTo>
                <a:lnTo>
                  <a:pt x="323779" y="80495"/>
                </a:lnTo>
                <a:close/>
                <a:moveTo>
                  <a:pt x="277525" y="48708"/>
                </a:moveTo>
                <a:lnTo>
                  <a:pt x="309311" y="48708"/>
                </a:lnTo>
                <a:lnTo>
                  <a:pt x="309311" y="80495"/>
                </a:lnTo>
                <a:lnTo>
                  <a:pt x="277525" y="80495"/>
                </a:lnTo>
                <a:close/>
                <a:moveTo>
                  <a:pt x="277525" y="0"/>
                </a:moveTo>
                <a:lnTo>
                  <a:pt x="309311" y="0"/>
                </a:lnTo>
                <a:lnTo>
                  <a:pt x="309311" y="31787"/>
                </a:lnTo>
                <a:lnTo>
                  <a:pt x="277525" y="31787"/>
                </a:lnTo>
                <a:close/>
              </a:path>
            </a:pathLst>
          </a:custGeom>
          <a:solidFill>
            <a:srgbClr val="83C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3" name="图片 12" descr="Img39480760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46320" y="4550410"/>
            <a:ext cx="3905885" cy="197167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743075" y="1694815"/>
            <a:ext cx="4336415" cy="2651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第二步，按要求正确填写发票内容，点击保存，等待后台系统寄送发票处理。</a:t>
            </a:r>
          </a:p>
          <a:p>
            <a:pPr algn="l"/>
            <a:r>
              <a:rPr lang="en-US" altLang="zh-CN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PS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：</a:t>
            </a:r>
          </a:p>
          <a:p>
            <a:pPr algn="l"/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个人转账只可开具普通发票；</a:t>
            </a:r>
          </a:p>
          <a:p>
            <a:pPr algn="l"/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企业账户转账可开具普通发票和增值税专用发票。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</a:p>
        </p:txBody>
      </p:sp>
      <p:pic>
        <p:nvPicPr>
          <p:cNvPr id="3" name="图片 2" descr="101620535156116115217658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835" y="1694815"/>
            <a:ext cx="2552065" cy="2604770"/>
          </a:xfrm>
          <a:prstGeom prst="rect">
            <a:avLst/>
          </a:prstGeom>
        </p:spPr>
      </p:pic>
      <p:sp>
        <p:nvSpPr>
          <p:cNvPr id="5" name="线形标注 1(带强调线) 4"/>
          <p:cNvSpPr/>
          <p:nvPr/>
        </p:nvSpPr>
        <p:spPr>
          <a:xfrm>
            <a:off x="4695190" y="1569720"/>
            <a:ext cx="5888990" cy="2080895"/>
          </a:xfrm>
          <a:prstGeom prst="accentCallout1">
            <a:avLst>
              <a:gd name="adj1" fmla="val 18750"/>
              <a:gd name="adj2" fmla="val -8333"/>
              <a:gd name="adj3" fmla="val 95092"/>
              <a:gd name="adj4" fmla="val -242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/>
              <a:t>以上就是会员系统的基本介绍啦！</a:t>
            </a:r>
          </a:p>
          <a:p>
            <a:pPr algn="ctr"/>
            <a:r>
              <a:rPr lang="zh-CN" altLang="en-US" sz="2400"/>
              <a:t>同学，</a:t>
            </a:r>
          </a:p>
          <a:p>
            <a:pPr algn="ctr"/>
            <a:r>
              <a:rPr lang="zh-CN" altLang="en-US" sz="2400"/>
              <a:t>您</a:t>
            </a:r>
            <a:r>
              <a:rPr lang="en-US" altLang="zh-CN" sz="2400"/>
              <a:t>get</a:t>
            </a:r>
            <a:r>
              <a:rPr lang="en-US" altLang="zh-CN" sz="2400">
                <a:latin typeface="Arial" panose="020B0604020202020204" pitchFamily="34" charset="0"/>
              </a:rPr>
              <a:t>√</a:t>
            </a:r>
            <a:r>
              <a:rPr lang="zh-CN" altLang="en-US" sz="2400">
                <a:latin typeface="Arial" panose="020B0604020202020204" pitchFamily="34" charset="0"/>
              </a:rPr>
              <a:t>到这个新技能了吗？</a:t>
            </a:r>
          </a:p>
          <a:p>
            <a:pPr algn="ctr"/>
            <a:r>
              <a:rPr lang="zh-CN" altLang="en-US" sz="2400">
                <a:latin typeface="Arial" panose="020B0604020202020204" pitchFamily="34" charset="0"/>
              </a:rPr>
              <a:t>如果还没有学会的话，</a:t>
            </a:r>
          </a:p>
          <a:p>
            <a:pPr algn="ctr"/>
            <a:r>
              <a:rPr lang="zh-CN" altLang="en-US" sz="2400">
                <a:latin typeface="Arial" panose="020B0604020202020204" pitchFamily="34" charset="0"/>
              </a:rPr>
              <a:t>看下面</a:t>
            </a:r>
          </a:p>
        </p:txBody>
      </p:sp>
      <p:sp>
        <p:nvSpPr>
          <p:cNvPr id="14" name="矩形 13"/>
          <p:cNvSpPr/>
          <p:nvPr/>
        </p:nvSpPr>
        <p:spPr>
          <a:xfrm>
            <a:off x="3253740" y="4150360"/>
            <a:ext cx="8583930" cy="2286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72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请从头</a:t>
            </a:r>
          </a:p>
          <a:p>
            <a:pPr algn="ctr"/>
            <a:r>
              <a:rPr lang="zh-CN" altLang="en-US" sz="72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再！看！一！遍！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0150627144544_iu8N3.thumb.224_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2805" y="577850"/>
            <a:ext cx="3173730" cy="3202305"/>
          </a:xfrm>
          <a:prstGeom prst="rect">
            <a:avLst/>
          </a:prstGeom>
        </p:spPr>
      </p:pic>
      <p:sp>
        <p:nvSpPr>
          <p:cNvPr id="4" name="任意多边形 3"/>
          <p:cNvSpPr/>
          <p:nvPr>
            <p:custDataLst>
              <p:tags r:id="rId2"/>
            </p:custDataLst>
          </p:nvPr>
        </p:nvSpPr>
        <p:spPr>
          <a:xfrm rot="3131087" flipV="1">
            <a:off x="4043843" y="-188238"/>
            <a:ext cx="4104312" cy="5161511"/>
          </a:xfrm>
          <a:custGeom>
            <a:avLst/>
            <a:gdLst>
              <a:gd name="connsiteX0" fmla="*/ 1588293 w 3925991"/>
              <a:gd name="connsiteY0" fmla="*/ 2290541 h 4937492"/>
              <a:gd name="connsiteX1" fmla="*/ 2063727 w 3925991"/>
              <a:gd name="connsiteY1" fmla="*/ 1821287 h 4937492"/>
              <a:gd name="connsiteX2" fmla="*/ 2189212 w 3925991"/>
              <a:gd name="connsiteY2" fmla="*/ 2081910 h 4937492"/>
              <a:gd name="connsiteX3" fmla="*/ 1526366 w 3925991"/>
              <a:gd name="connsiteY3" fmla="*/ 2351663 h 4937492"/>
              <a:gd name="connsiteX4" fmla="*/ 1573848 w 3925991"/>
              <a:gd name="connsiteY4" fmla="*/ 2304798 h 4937492"/>
              <a:gd name="connsiteX5" fmla="*/ 2654669 w 3925991"/>
              <a:gd name="connsiteY5" fmla="*/ 2121927 h 4937492"/>
              <a:gd name="connsiteX6" fmla="*/ 2607219 w 3925991"/>
              <a:gd name="connsiteY6" fmla="*/ 1936784 h 4937492"/>
              <a:gd name="connsiteX7" fmla="*/ 2413412 w 3925991"/>
              <a:gd name="connsiteY7" fmla="*/ 2004071 h 4937492"/>
              <a:gd name="connsiteX8" fmla="*/ 2124688 w 3925991"/>
              <a:gd name="connsiteY8" fmla="*/ 1761118 h 4937492"/>
              <a:gd name="connsiteX9" fmla="*/ 2347705 w 3925991"/>
              <a:gd name="connsiteY9" fmla="*/ 1540999 h 4937492"/>
              <a:gd name="connsiteX10" fmla="*/ 2119430 w 3925991"/>
              <a:gd name="connsiteY10" fmla="*/ 1361689 h 4937492"/>
              <a:gd name="connsiteX11" fmla="*/ 1556336 w 3925991"/>
              <a:gd name="connsiteY11" fmla="*/ 2301636 h 4937492"/>
              <a:gd name="connsiteX12" fmla="*/ 1521924 w 3925991"/>
              <a:gd name="connsiteY12" fmla="*/ 2313583 h 4937492"/>
              <a:gd name="connsiteX13" fmla="*/ 1552253 w 3925991"/>
              <a:gd name="connsiteY13" fmla="*/ 2308452 h 4937492"/>
              <a:gd name="connsiteX14" fmla="*/ 0 w 3925991"/>
              <a:gd name="connsiteY14" fmla="*/ 534139 h 4937492"/>
              <a:gd name="connsiteX15" fmla="*/ 748392 w 3925991"/>
              <a:gd name="connsiteY15" fmla="*/ 1253112 h 4937492"/>
              <a:gd name="connsiteX16" fmla="*/ 430781 w 3925991"/>
              <a:gd name="connsiteY16" fmla="*/ 691321 h 4937492"/>
              <a:gd name="connsiteX17" fmla="*/ 1327878 w 3925991"/>
              <a:gd name="connsiteY17" fmla="*/ 298905 h 4937492"/>
              <a:gd name="connsiteX18" fmla="*/ 1138066 w 3925991"/>
              <a:gd name="connsiteY18" fmla="*/ 0 h 4937492"/>
              <a:gd name="connsiteX19" fmla="*/ 403558 w 3925991"/>
              <a:gd name="connsiteY19" fmla="*/ 643170 h 4937492"/>
              <a:gd name="connsiteX20" fmla="*/ 237644 w 3925991"/>
              <a:gd name="connsiteY20" fmla="*/ 349702 h 4937492"/>
              <a:gd name="connsiteX21" fmla="*/ 3259808 w 3925991"/>
              <a:gd name="connsiteY21" fmla="*/ 4769533 h 4937492"/>
              <a:gd name="connsiteX22" fmla="*/ 3326451 w 3925991"/>
              <a:gd name="connsiteY22" fmla="*/ 4769533 h 4937492"/>
              <a:gd name="connsiteX23" fmla="*/ 3259808 w 3925991"/>
              <a:gd name="connsiteY23" fmla="*/ 4546311 h 4937492"/>
              <a:gd name="connsiteX24" fmla="*/ 715016 w 3925991"/>
              <a:gd name="connsiteY24" fmla="*/ 1545812 h 4937492"/>
              <a:gd name="connsiteX25" fmla="*/ 1224662 w 3925991"/>
              <a:gd name="connsiteY25" fmla="*/ 1228640 h 4937492"/>
              <a:gd name="connsiteX26" fmla="*/ 1553185 w 3925991"/>
              <a:gd name="connsiteY26" fmla="*/ 1505082 h 4937492"/>
              <a:gd name="connsiteX27" fmla="*/ 985860 w 3925991"/>
              <a:gd name="connsiteY27" fmla="*/ 1875541 h 4937492"/>
              <a:gd name="connsiteX28" fmla="*/ 1114162 w 3925991"/>
              <a:gd name="connsiteY28" fmla="*/ 2040856 h 4937492"/>
              <a:gd name="connsiteX29" fmla="*/ 1629252 w 3925991"/>
              <a:gd name="connsiteY29" fmla="*/ 1569091 h 4937492"/>
              <a:gd name="connsiteX30" fmla="*/ 1629945 w 3925991"/>
              <a:gd name="connsiteY30" fmla="*/ 1569674 h 4937492"/>
              <a:gd name="connsiteX31" fmla="*/ 1629538 w 3925991"/>
              <a:gd name="connsiteY31" fmla="*/ 1568829 h 4937492"/>
              <a:gd name="connsiteX32" fmla="*/ 2061669 w 3925991"/>
              <a:gd name="connsiteY32" fmla="*/ 1173046 h 4937492"/>
              <a:gd name="connsiteX33" fmla="*/ 1587923 w 3925991"/>
              <a:gd name="connsiteY33" fmla="*/ 1482398 h 4937492"/>
              <a:gd name="connsiteX34" fmla="*/ 1410160 w 3925991"/>
              <a:gd name="connsiteY34" fmla="*/ 1113198 h 4937492"/>
              <a:gd name="connsiteX35" fmla="*/ 1808084 w 3925991"/>
              <a:gd name="connsiteY35" fmla="*/ 865554 h 4937492"/>
              <a:gd name="connsiteX36" fmla="*/ 1645264 w 3925991"/>
              <a:gd name="connsiteY36" fmla="*/ 655764 h 4937492"/>
              <a:gd name="connsiteX37" fmla="*/ 2756171 w 3925991"/>
              <a:gd name="connsiteY37" fmla="*/ 4212531 h 4937492"/>
              <a:gd name="connsiteX38" fmla="*/ 3140506 w 3925991"/>
              <a:gd name="connsiteY38" fmla="*/ 3905777 h 4937492"/>
              <a:gd name="connsiteX39" fmla="*/ 3176620 w 3925991"/>
              <a:gd name="connsiteY39" fmla="*/ 4432247 h 4937492"/>
              <a:gd name="connsiteX40" fmla="*/ 3380443 w 3925991"/>
              <a:gd name="connsiteY40" fmla="*/ 3809456 h 4937492"/>
              <a:gd name="connsiteX41" fmla="*/ 3925991 w 3925991"/>
              <a:gd name="connsiteY41" fmla="*/ 3818061 h 4937492"/>
              <a:gd name="connsiteX42" fmla="*/ 3879334 w 3925991"/>
              <a:gd name="connsiteY42" fmla="*/ 3556633 h 4937492"/>
              <a:gd name="connsiteX43" fmla="*/ 3339029 w 3925991"/>
              <a:gd name="connsiteY43" fmla="*/ 3765576 h 4937492"/>
              <a:gd name="connsiteX44" fmla="*/ 3319251 w 3925991"/>
              <a:gd name="connsiteY44" fmla="*/ 3763113 h 4937492"/>
              <a:gd name="connsiteX45" fmla="*/ 3766016 w 3925991"/>
              <a:gd name="connsiteY45" fmla="*/ 3406530 h 4937492"/>
              <a:gd name="connsiteX46" fmla="*/ 3517889 w 3925991"/>
              <a:gd name="connsiteY46" fmla="*/ 3168879 h 4937492"/>
              <a:gd name="connsiteX47" fmla="*/ 1894465 w 3925991"/>
              <a:gd name="connsiteY47" fmla="*/ 3132813 h 4937492"/>
              <a:gd name="connsiteX48" fmla="*/ 1926278 w 3925991"/>
              <a:gd name="connsiteY48" fmla="*/ 3130130 h 4937492"/>
              <a:gd name="connsiteX49" fmla="*/ 1911336 w 3925991"/>
              <a:gd name="connsiteY49" fmla="*/ 3147018 h 4937492"/>
              <a:gd name="connsiteX50" fmla="*/ 1935017 w 3925991"/>
              <a:gd name="connsiteY50" fmla="*/ 3129393 h 4937492"/>
              <a:gd name="connsiteX51" fmla="*/ 2934976 w 3925991"/>
              <a:gd name="connsiteY51" fmla="*/ 3045067 h 4937492"/>
              <a:gd name="connsiteX52" fmla="*/ 2323478 w 3925991"/>
              <a:gd name="connsiteY52" fmla="*/ 3627121 h 4937492"/>
              <a:gd name="connsiteX53" fmla="*/ 3302960 w 3925991"/>
              <a:gd name="connsiteY53" fmla="*/ 3014035 h 4937492"/>
              <a:gd name="connsiteX54" fmla="*/ 3327171 w 3925991"/>
              <a:gd name="connsiteY54" fmla="*/ 3011993 h 4937492"/>
              <a:gd name="connsiteX55" fmla="*/ 3325066 w 3925991"/>
              <a:gd name="connsiteY55" fmla="*/ 3000198 h 4937492"/>
              <a:gd name="connsiteX56" fmla="*/ 3414494 w 3925991"/>
              <a:gd name="connsiteY56" fmla="*/ 2944223 h 4937492"/>
              <a:gd name="connsiteX57" fmla="*/ 3285386 w 3925991"/>
              <a:gd name="connsiteY57" fmla="*/ 2777869 h 4937492"/>
              <a:gd name="connsiteX58" fmla="*/ 3280513 w 3925991"/>
              <a:gd name="connsiteY58" fmla="*/ 2750563 h 4937492"/>
              <a:gd name="connsiteX59" fmla="*/ 3267071 w 3925991"/>
              <a:gd name="connsiteY59" fmla="*/ 2754270 h 4937492"/>
              <a:gd name="connsiteX60" fmla="*/ 3255775 w 3925991"/>
              <a:gd name="connsiteY60" fmla="*/ 2739715 h 4937492"/>
              <a:gd name="connsiteX61" fmla="*/ 3229637 w 3925991"/>
              <a:gd name="connsiteY61" fmla="*/ 2764594 h 4937492"/>
              <a:gd name="connsiteX62" fmla="*/ 1951589 w 3925991"/>
              <a:gd name="connsiteY62" fmla="*/ 3117059 h 4937492"/>
              <a:gd name="connsiteX63" fmla="*/ 2944142 w 3925991"/>
              <a:gd name="connsiteY63" fmla="*/ 2378348 h 4937492"/>
              <a:gd name="connsiteX64" fmla="*/ 2764465 w 3925991"/>
              <a:gd name="connsiteY64" fmla="*/ 2182801 h 4937492"/>
              <a:gd name="connsiteX65" fmla="*/ 1933406 w 3925991"/>
              <a:gd name="connsiteY65" fmla="*/ 3122074 h 4937492"/>
              <a:gd name="connsiteX66" fmla="*/ 3194103 w 3925991"/>
              <a:gd name="connsiteY66" fmla="*/ 4937492 h 4937492"/>
              <a:gd name="connsiteX67" fmla="*/ 3257914 w 3925991"/>
              <a:gd name="connsiteY67" fmla="*/ 4924012 h 4937492"/>
              <a:gd name="connsiteX68" fmla="*/ 3212759 w 3925991"/>
              <a:gd name="connsiteY68" fmla="*/ 4710275 h 4937492"/>
              <a:gd name="connsiteX69" fmla="*/ 3024632 w 3925991"/>
              <a:gd name="connsiteY69" fmla="*/ 4815933 h 4937492"/>
              <a:gd name="connsiteX70" fmla="*/ 3137795 w 3925991"/>
              <a:gd name="connsiteY70" fmla="*/ 4844962 h 4937492"/>
              <a:gd name="connsiteX71" fmla="*/ 3178445 w 3925991"/>
              <a:gd name="connsiteY71" fmla="*/ 4451404 h 493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925991" h="4937492">
                <a:moveTo>
                  <a:pt x="1588293" y="2290541"/>
                </a:moveTo>
                <a:lnTo>
                  <a:pt x="2063727" y="1821287"/>
                </a:lnTo>
                <a:lnTo>
                  <a:pt x="2189212" y="2081910"/>
                </a:lnTo>
                <a:close/>
                <a:moveTo>
                  <a:pt x="1526366" y="2351663"/>
                </a:moveTo>
                <a:lnTo>
                  <a:pt x="1573848" y="2304798"/>
                </a:lnTo>
                <a:lnTo>
                  <a:pt x="2654669" y="2121927"/>
                </a:lnTo>
                <a:lnTo>
                  <a:pt x="2607219" y="1936784"/>
                </a:lnTo>
                <a:lnTo>
                  <a:pt x="2413412" y="2004071"/>
                </a:lnTo>
                <a:lnTo>
                  <a:pt x="2124688" y="1761118"/>
                </a:lnTo>
                <a:lnTo>
                  <a:pt x="2347705" y="1540999"/>
                </a:lnTo>
                <a:lnTo>
                  <a:pt x="2119430" y="1361689"/>
                </a:lnTo>
                <a:lnTo>
                  <a:pt x="1556336" y="2301636"/>
                </a:lnTo>
                <a:lnTo>
                  <a:pt x="1521924" y="2313583"/>
                </a:lnTo>
                <a:lnTo>
                  <a:pt x="1552253" y="2308452"/>
                </a:lnTo>
                <a:close/>
                <a:moveTo>
                  <a:pt x="0" y="534139"/>
                </a:moveTo>
                <a:lnTo>
                  <a:pt x="748392" y="1253112"/>
                </a:lnTo>
                <a:lnTo>
                  <a:pt x="430781" y="691321"/>
                </a:lnTo>
                <a:lnTo>
                  <a:pt x="1327878" y="298905"/>
                </a:lnTo>
                <a:lnTo>
                  <a:pt x="1138066" y="0"/>
                </a:lnTo>
                <a:lnTo>
                  <a:pt x="403558" y="643170"/>
                </a:lnTo>
                <a:lnTo>
                  <a:pt x="237644" y="349702"/>
                </a:lnTo>
                <a:close/>
                <a:moveTo>
                  <a:pt x="3259808" y="4769533"/>
                </a:moveTo>
                <a:lnTo>
                  <a:pt x="3326451" y="4769533"/>
                </a:lnTo>
                <a:lnTo>
                  <a:pt x="3259808" y="4546311"/>
                </a:lnTo>
                <a:close/>
                <a:moveTo>
                  <a:pt x="715016" y="1545812"/>
                </a:moveTo>
                <a:lnTo>
                  <a:pt x="1224662" y="1228640"/>
                </a:lnTo>
                <a:lnTo>
                  <a:pt x="1553185" y="1505082"/>
                </a:lnTo>
                <a:lnTo>
                  <a:pt x="985860" y="1875541"/>
                </a:lnTo>
                <a:lnTo>
                  <a:pt x="1114162" y="2040856"/>
                </a:lnTo>
                <a:lnTo>
                  <a:pt x="1629252" y="1569091"/>
                </a:lnTo>
                <a:lnTo>
                  <a:pt x="1629945" y="1569674"/>
                </a:lnTo>
                <a:lnTo>
                  <a:pt x="1629538" y="1568829"/>
                </a:lnTo>
                <a:lnTo>
                  <a:pt x="2061669" y="1173046"/>
                </a:lnTo>
                <a:lnTo>
                  <a:pt x="1587923" y="1482398"/>
                </a:lnTo>
                <a:lnTo>
                  <a:pt x="1410160" y="1113198"/>
                </a:lnTo>
                <a:lnTo>
                  <a:pt x="1808084" y="865554"/>
                </a:lnTo>
                <a:lnTo>
                  <a:pt x="1645264" y="655764"/>
                </a:lnTo>
                <a:close/>
                <a:moveTo>
                  <a:pt x="2756171" y="4212531"/>
                </a:moveTo>
                <a:lnTo>
                  <a:pt x="3140506" y="3905777"/>
                </a:lnTo>
                <a:lnTo>
                  <a:pt x="3176620" y="4432247"/>
                </a:lnTo>
                <a:lnTo>
                  <a:pt x="3380443" y="3809456"/>
                </a:lnTo>
                <a:lnTo>
                  <a:pt x="3925991" y="3818061"/>
                </a:lnTo>
                <a:lnTo>
                  <a:pt x="3879334" y="3556633"/>
                </a:lnTo>
                <a:lnTo>
                  <a:pt x="3339029" y="3765576"/>
                </a:lnTo>
                <a:lnTo>
                  <a:pt x="3319251" y="3763113"/>
                </a:lnTo>
                <a:lnTo>
                  <a:pt x="3766016" y="3406530"/>
                </a:lnTo>
                <a:lnTo>
                  <a:pt x="3517889" y="3168879"/>
                </a:lnTo>
                <a:close/>
                <a:moveTo>
                  <a:pt x="1894465" y="3132813"/>
                </a:moveTo>
                <a:lnTo>
                  <a:pt x="1926278" y="3130130"/>
                </a:lnTo>
                <a:lnTo>
                  <a:pt x="1911336" y="3147018"/>
                </a:lnTo>
                <a:lnTo>
                  <a:pt x="1935017" y="3129393"/>
                </a:lnTo>
                <a:lnTo>
                  <a:pt x="2934976" y="3045067"/>
                </a:lnTo>
                <a:lnTo>
                  <a:pt x="2323478" y="3627121"/>
                </a:lnTo>
                <a:lnTo>
                  <a:pt x="3302960" y="3014035"/>
                </a:lnTo>
                <a:lnTo>
                  <a:pt x="3327171" y="3011993"/>
                </a:lnTo>
                <a:lnTo>
                  <a:pt x="3325066" y="3000198"/>
                </a:lnTo>
                <a:lnTo>
                  <a:pt x="3414494" y="2944223"/>
                </a:lnTo>
                <a:lnTo>
                  <a:pt x="3285386" y="2777869"/>
                </a:lnTo>
                <a:lnTo>
                  <a:pt x="3280513" y="2750563"/>
                </a:lnTo>
                <a:lnTo>
                  <a:pt x="3267071" y="2754270"/>
                </a:lnTo>
                <a:lnTo>
                  <a:pt x="3255775" y="2739715"/>
                </a:lnTo>
                <a:lnTo>
                  <a:pt x="3229637" y="2764594"/>
                </a:lnTo>
                <a:lnTo>
                  <a:pt x="1951589" y="3117059"/>
                </a:lnTo>
                <a:lnTo>
                  <a:pt x="2944142" y="2378348"/>
                </a:lnTo>
                <a:lnTo>
                  <a:pt x="2764465" y="2182801"/>
                </a:lnTo>
                <a:lnTo>
                  <a:pt x="1933406" y="3122074"/>
                </a:lnTo>
                <a:close/>
                <a:moveTo>
                  <a:pt x="3194103" y="4937492"/>
                </a:moveTo>
                <a:lnTo>
                  <a:pt x="3257914" y="4924012"/>
                </a:lnTo>
                <a:lnTo>
                  <a:pt x="3212759" y="4710275"/>
                </a:lnTo>
                <a:close/>
                <a:moveTo>
                  <a:pt x="3024632" y="4815933"/>
                </a:moveTo>
                <a:lnTo>
                  <a:pt x="3137795" y="4844962"/>
                </a:lnTo>
                <a:lnTo>
                  <a:pt x="3178445" y="4451404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2400" kern="0">
              <a:solidFill>
                <a:srgbClr val="FFFFF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04770" y="4116070"/>
            <a:ext cx="6539230" cy="1119505"/>
          </a:xfrm>
        </p:spPr>
        <p:txBody>
          <a:bodyPr/>
          <a:lstStyle/>
          <a:p>
            <a:r>
              <a:rPr lang="zh-CN" altLang="en-US"/>
              <a:t>感谢您使用中华商标协会会员系统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30580" y="1743710"/>
            <a:ext cx="4538980" cy="691515"/>
            <a:chOff x="4764" y="2710"/>
            <a:chExt cx="7149" cy="1322"/>
          </a:xfrm>
        </p:grpSpPr>
        <p:sp>
          <p:nvSpPr>
            <p:cNvPr id="7" name="Freeform 48"/>
            <p:cNvSpPr/>
            <p:nvPr>
              <p:custDataLst>
                <p:tags r:id="rId4"/>
              </p:custDataLst>
            </p:nvPr>
          </p:nvSpPr>
          <p:spPr bwMode="auto">
            <a:xfrm>
              <a:off x="4764" y="2710"/>
              <a:ext cx="938" cy="1208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>
              <a:normAutofit/>
            </a:bodyPr>
            <a:lstStyle/>
            <a:p>
              <a:endParaRPr lang="zh-CN" altLang="en-US" sz="2000"/>
            </a:p>
          </p:txBody>
        </p:sp>
        <p:sp>
          <p:nvSpPr>
            <p:cNvPr id="10" name="文本框 4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156" y="2712"/>
              <a:ext cx="5757" cy="1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rmAutofit fontScale="9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3200" dirty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</a:rPr>
                <a:t>1.</a:t>
              </a:r>
              <a:r>
                <a:rPr lang="zh-CN" altLang="en-US" sz="3200" dirty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</a:rPr>
                <a:t>会员系统注册须知</a:t>
              </a:r>
            </a:p>
          </p:txBody>
        </p:sp>
      </p:grpSp>
      <p:sp>
        <p:nvSpPr>
          <p:cNvPr id="11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925195" y="2595245"/>
            <a:ext cx="4812665" cy="2366010"/>
            <a:chOff x="4113" y="4305"/>
            <a:chExt cx="7579" cy="3726"/>
          </a:xfrm>
        </p:grpSpPr>
        <p:sp>
          <p:nvSpPr>
            <p:cNvPr id="100" name="文本框 99"/>
            <p:cNvSpPr txBox="1"/>
            <p:nvPr/>
          </p:nvSpPr>
          <p:spPr>
            <a:xfrm>
              <a:off x="4113" y="5583"/>
              <a:ext cx="7579" cy="24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endParaRPr lang="zh-CN" altLang="en-US" sz="2400" b="0" u="none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endParaRPr>
            </a:p>
            <a:p>
              <a:pPr marL="0" indent="0" algn="l"/>
              <a:r>
                <a:rPr lang="en-US" altLang="zh-CN" sz="2400" b="0" u="none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</a:rPr>
                <a:t>http://member.cta.org.cn/site/login</a:t>
              </a:r>
              <a:r>
                <a:rPr lang="zh-CN" altLang="en-US" sz="2400" b="0" u="none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</a:rPr>
                <a:t>，</a:t>
              </a:r>
            </a:p>
            <a:p>
              <a:pPr marL="0" indent="0" algn="l"/>
              <a:r>
                <a:rPr lang="zh-CN" altLang="en-US" sz="2400" b="0" u="none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</a:rPr>
                <a:t>点击 立即注册</a:t>
              </a:r>
            </a:p>
          </p:txBody>
        </p:sp>
        <p:sp>
          <p:nvSpPr>
            <p:cNvPr id="6" name="饼形 5"/>
            <p:cNvSpPr/>
            <p:nvPr/>
          </p:nvSpPr>
          <p:spPr>
            <a:xfrm rot="2520000">
              <a:off x="4142" y="4342"/>
              <a:ext cx="1029" cy="1029"/>
            </a:xfrm>
            <a:prstGeom prst="pi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56" y="4305"/>
              <a:ext cx="5129" cy="14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r>
                <a:rPr lang="zh-CN" altLang="en-US" sz="28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第一步 </a:t>
              </a:r>
            </a:p>
            <a:p>
              <a:pPr marL="0" indent="0" algn="l"/>
              <a:r>
                <a:rPr lang="zh-CN" altLang="en-US" sz="28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  <a:sym typeface="+mn-ea"/>
                </a:rPr>
                <a:t>登录会员系统界面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645785" y="2375535"/>
            <a:ext cx="5923915" cy="3822700"/>
            <a:chOff x="6774" y="3701"/>
            <a:chExt cx="9329" cy="6020"/>
          </a:xfrm>
        </p:grpSpPr>
        <p:grpSp>
          <p:nvGrpSpPr>
            <p:cNvPr id="22" name="组合 21"/>
            <p:cNvGrpSpPr/>
            <p:nvPr/>
          </p:nvGrpSpPr>
          <p:grpSpPr>
            <a:xfrm>
              <a:off x="6774" y="3701"/>
              <a:ext cx="9008" cy="6020"/>
              <a:chOff x="1878" y="4293"/>
              <a:chExt cx="9008" cy="6020"/>
            </a:xfrm>
          </p:grpSpPr>
          <p:pic>
            <p:nvPicPr>
              <p:cNvPr id="16" name="图片 15" descr="20151012170147_5eQGB.thumb.700_0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494" y="4914"/>
                <a:ext cx="4392" cy="4392"/>
              </a:xfrm>
              <a:prstGeom prst="rect">
                <a:avLst/>
              </a:prstGeom>
            </p:spPr>
          </p:pic>
          <p:pic>
            <p:nvPicPr>
              <p:cNvPr id="12" name="图片 11" descr="1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878" y="4293"/>
                <a:ext cx="5684" cy="6020"/>
              </a:xfrm>
              <a:prstGeom prst="rect">
                <a:avLst/>
              </a:prstGeom>
            </p:spPr>
          </p:pic>
        </p:grpSp>
        <p:sp>
          <p:nvSpPr>
            <p:cNvPr id="14" name="椭圆 13"/>
            <p:cNvSpPr/>
            <p:nvPr/>
          </p:nvSpPr>
          <p:spPr>
            <a:xfrm>
              <a:off x="10950" y="3701"/>
              <a:ext cx="1907" cy="621"/>
            </a:xfrm>
            <a:prstGeom prst="ellipse">
              <a:avLst/>
            </a:prstGeom>
            <a:noFill/>
            <a:ln w="38100">
              <a:solidFill>
                <a:srgbClr val="E94150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2458" y="3835"/>
              <a:ext cx="3645" cy="8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字体管家糖果" panose="00020600040101010101" charset="-122"/>
                  <a:ea typeface="字体管家糖果" panose="00020600040101010101" charset="-122"/>
                </a:rPr>
                <a:t>就是它！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注册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00195" y="2506345"/>
            <a:ext cx="4177030" cy="36995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925195" y="1694815"/>
            <a:ext cx="3425825" cy="2305050"/>
            <a:chOff x="4113" y="4305"/>
            <a:chExt cx="5395" cy="3630"/>
          </a:xfrm>
        </p:grpSpPr>
        <p:sp>
          <p:nvSpPr>
            <p:cNvPr id="100" name="文本框 99"/>
            <p:cNvSpPr txBox="1"/>
            <p:nvPr/>
          </p:nvSpPr>
          <p:spPr>
            <a:xfrm>
              <a:off x="4113" y="5583"/>
              <a:ext cx="5395" cy="23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endParaRPr lang="zh-CN" altLang="en-US" sz="2000" b="0" u="none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endParaRPr>
            </a:p>
            <a:p>
              <a:pPr marL="0" indent="0" algn="l"/>
              <a:r>
                <a:rPr lang="zh-CN" altLang="en-US" sz="2400" b="0" u="none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</a:rPr>
                <a:t>注意事项，账号名和用户名请务必按照要求填写，方便后台确认身份</a:t>
              </a:r>
            </a:p>
          </p:txBody>
        </p:sp>
        <p:sp>
          <p:nvSpPr>
            <p:cNvPr id="6" name="饼形 5"/>
            <p:cNvSpPr/>
            <p:nvPr/>
          </p:nvSpPr>
          <p:spPr>
            <a:xfrm rot="2520000">
              <a:off x="4142" y="4342"/>
              <a:ext cx="1029" cy="1029"/>
            </a:xfrm>
            <a:prstGeom prst="pi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158" y="4305"/>
              <a:ext cx="3306" cy="14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r>
                <a:rPr lang="zh-CN" altLang="en-US" sz="28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第二步</a:t>
              </a:r>
            </a:p>
            <a:p>
              <a:pPr marL="0" indent="0" algn="l"/>
              <a:r>
                <a:rPr lang="zh-CN" altLang="en-US" sz="28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  <a:sym typeface="+mn-ea"/>
                </a:rPr>
                <a:t>开始注册</a:t>
              </a:r>
              <a:r>
                <a:rPr lang="zh-CN" altLang="en-US" sz="2000">
                  <a:latin typeface="黑体" panose="02010609060101010101" charset="-122"/>
                  <a:ea typeface="黑体" panose="02010609060101010101" charset="-122"/>
                </a:rPr>
                <a:t>  </a:t>
              </a:r>
            </a:p>
          </p:txBody>
        </p:sp>
      </p:grpSp>
      <p:sp>
        <p:nvSpPr>
          <p:cNvPr id="4" name="线形标注 2(无边框) 3"/>
          <p:cNvSpPr/>
          <p:nvPr/>
        </p:nvSpPr>
        <p:spPr>
          <a:xfrm>
            <a:off x="7137400" y="1459230"/>
            <a:ext cx="4031615" cy="1381125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8178"/>
              <a:gd name="adj6" fmla="val -37860"/>
            </a:avLst>
          </a:prstGeom>
          <a:solidFill>
            <a:srgbClr val="ACB9AB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幼圆" panose="02010509060101010101" charset="-122"/>
                <a:ea typeface="幼圆" panose="02010509060101010101" charset="-122"/>
              </a:rPr>
              <a:t>如北京万慧达知识产权代理有限公司</a:t>
            </a:r>
          </a:p>
          <a:p>
            <a:pPr algn="ctr"/>
            <a:r>
              <a:rPr lang="zh-CN" altLang="en-US" b="1">
                <a:latin typeface="幼圆" panose="02010509060101010101" charset="-122"/>
                <a:ea typeface="幼圆" panose="02010509060101010101" charset="-122"/>
              </a:rPr>
              <a:t>账号名：beijingwanhuida</a:t>
            </a:r>
          </a:p>
          <a:p>
            <a:pPr algn="ctr"/>
            <a:r>
              <a:rPr lang="zh-CN" altLang="en-US" b="1">
                <a:latin typeface="幼圆" panose="02010509060101010101" charset="-122"/>
                <a:ea typeface="幼圆" panose="02010509060101010101" charset="-122"/>
              </a:rPr>
              <a:t>如天津天士力集团有限公司</a:t>
            </a:r>
          </a:p>
          <a:p>
            <a:pPr algn="ctr"/>
            <a:r>
              <a:rPr lang="zh-CN" altLang="en-US" b="1">
                <a:latin typeface="幼圆" panose="02010509060101010101" charset="-122"/>
                <a:ea typeface="幼圆" panose="02010509060101010101" charset="-122"/>
              </a:rPr>
              <a:t>账号名：tianjintianshili</a:t>
            </a:r>
          </a:p>
        </p:txBody>
      </p:sp>
      <p:sp>
        <p:nvSpPr>
          <p:cNvPr id="5" name="线形标注 1(带边框和强调线) 4"/>
          <p:cNvSpPr/>
          <p:nvPr/>
        </p:nvSpPr>
        <p:spPr>
          <a:xfrm>
            <a:off x="9008110" y="3232785"/>
            <a:ext cx="2801620" cy="715010"/>
          </a:xfrm>
          <a:prstGeom prst="accentBorderCallout1">
            <a:avLst>
              <a:gd name="adj1" fmla="val 18750"/>
              <a:gd name="adj2" fmla="val -8333"/>
              <a:gd name="adj3" fmla="val 99733"/>
              <a:gd name="adj4" fmla="val -29079"/>
            </a:avLst>
          </a:prstGeom>
          <a:solidFill>
            <a:srgbClr val="CD9B5B"/>
          </a:solidFill>
          <a:ln>
            <a:solidFill>
              <a:srgbClr val="D58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幼圆" panose="02010509060101010101" charset="-122"/>
                <a:ea typeface="幼圆" panose="02010509060101010101" charset="-122"/>
              </a:rPr>
              <a:t>大写字母</a:t>
            </a:r>
            <a:r>
              <a:rPr lang="en-US" altLang="zh-CN" b="1">
                <a:latin typeface="幼圆" panose="02010509060101010101" charset="-122"/>
                <a:ea typeface="幼圆" panose="02010509060101010101" charset="-122"/>
              </a:rPr>
              <a:t>+</a:t>
            </a:r>
            <a:r>
              <a:rPr lang="zh-CN" altLang="en-US" b="1">
                <a:latin typeface="幼圆" panose="02010509060101010101" charset="-122"/>
                <a:ea typeface="幼圆" panose="02010509060101010101" charset="-122"/>
              </a:rPr>
              <a:t>小写字母</a:t>
            </a:r>
            <a:r>
              <a:rPr lang="en-US" altLang="zh-CN" b="1">
                <a:latin typeface="幼圆" panose="02010509060101010101" charset="-122"/>
                <a:ea typeface="幼圆" panose="02010509060101010101" charset="-122"/>
              </a:rPr>
              <a:t>+</a:t>
            </a:r>
            <a:r>
              <a:rPr lang="zh-CN" altLang="en-US" b="1">
                <a:latin typeface="幼圆" panose="02010509060101010101" charset="-122"/>
                <a:ea typeface="幼圆" panose="02010509060101010101" charset="-122"/>
              </a:rPr>
              <a:t>数字</a:t>
            </a:r>
          </a:p>
        </p:txBody>
      </p:sp>
      <p:sp>
        <p:nvSpPr>
          <p:cNvPr id="15" name="线形标注 1 14"/>
          <p:cNvSpPr/>
          <p:nvPr/>
        </p:nvSpPr>
        <p:spPr>
          <a:xfrm>
            <a:off x="8566785" y="4094480"/>
            <a:ext cx="3242945" cy="2374265"/>
          </a:xfrm>
          <a:prstGeom prst="borderCallout1">
            <a:avLst>
              <a:gd name="adj1" fmla="val 44503"/>
              <a:gd name="adj2" fmla="val -1272"/>
              <a:gd name="adj3" fmla="val 63920"/>
              <a:gd name="adj4" fmla="val -12042"/>
            </a:avLst>
          </a:prstGeom>
          <a:solidFill>
            <a:srgbClr val="7FB674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>
                <a:latin typeface="幼圆" panose="02010509060101010101" charset="-122"/>
                <a:ea typeface="幼圆" panose="02010509060101010101" charset="-122"/>
              </a:rPr>
              <a:t>如北京万慧达知识产权代理有限公司</a:t>
            </a:r>
          </a:p>
          <a:p>
            <a:pPr algn="l"/>
            <a:r>
              <a:rPr lang="zh-CN" altLang="en-US" b="1">
                <a:latin typeface="幼圆" panose="02010509060101010101" charset="-122"/>
                <a:ea typeface="幼圆" panose="02010509060101010101" charset="-122"/>
              </a:rPr>
              <a:t>用户名：北京万慧达知识产权代理有限公司</a:t>
            </a:r>
          </a:p>
          <a:p>
            <a:pPr algn="l"/>
            <a:r>
              <a:rPr lang="zh-CN" altLang="en-US" b="1">
                <a:latin typeface="幼圆" panose="02010509060101010101" charset="-122"/>
                <a:ea typeface="幼圆" panose="02010509060101010101" charset="-122"/>
              </a:rPr>
              <a:t>如天津天士力集团有限公司</a:t>
            </a:r>
          </a:p>
          <a:p>
            <a:pPr algn="l"/>
            <a:r>
              <a:rPr lang="zh-CN" altLang="en-US" b="1">
                <a:latin typeface="幼圆" panose="02010509060101010101" charset="-122"/>
                <a:ea typeface="幼圆" panose="02010509060101010101" charset="-122"/>
              </a:rPr>
              <a:t>用户名：天津天士力集团有限公司</a:t>
            </a:r>
          </a:p>
        </p:txBody>
      </p:sp>
      <p:pic>
        <p:nvPicPr>
          <p:cNvPr id="17" name="图片 16" descr="fe51d2dc3da2c06bafae2f8ef4c3154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93570" y="3999865"/>
            <a:ext cx="1794510" cy="17945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</a:p>
        </p:txBody>
      </p:sp>
      <p:pic>
        <p:nvPicPr>
          <p:cNvPr id="12" name="图片 11" descr="2。1_副本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42055" y="2343150"/>
            <a:ext cx="3910965" cy="4168775"/>
          </a:xfrm>
          <a:prstGeom prst="rect">
            <a:avLst/>
          </a:prstGeom>
        </p:spPr>
      </p:pic>
      <p:sp>
        <p:nvSpPr>
          <p:cNvPr id="14" name="线形标注 2(无边框) 13"/>
          <p:cNvSpPr/>
          <p:nvPr/>
        </p:nvSpPr>
        <p:spPr>
          <a:xfrm>
            <a:off x="8327390" y="1444625"/>
            <a:ext cx="2841625" cy="139446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9945"/>
              <a:gd name="adj6" fmla="val -35061"/>
            </a:avLst>
          </a:prstGeom>
          <a:solidFill>
            <a:srgbClr val="CECC50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000" b="1">
                <a:latin typeface="幼圆" panose="02010509060101010101" charset="-122"/>
                <a:ea typeface="幼圆" panose="02010509060101010101" charset="-122"/>
              </a:rPr>
              <a:t>请填写直接对接我会工作的人员，未来协会的重要工作邀请、活动通知，将通过联系人传达。</a:t>
            </a:r>
          </a:p>
        </p:txBody>
      </p:sp>
      <p:sp>
        <p:nvSpPr>
          <p:cNvPr id="16" name="线形标注 1(带边框和强调线) 15"/>
          <p:cNvSpPr/>
          <p:nvPr/>
        </p:nvSpPr>
        <p:spPr>
          <a:xfrm>
            <a:off x="8493125" y="3912235"/>
            <a:ext cx="2801620" cy="1885315"/>
          </a:xfrm>
          <a:prstGeom prst="accentBorderCallout1">
            <a:avLst>
              <a:gd name="adj1" fmla="val 18750"/>
              <a:gd name="adj2" fmla="val -8333"/>
              <a:gd name="adj3" fmla="val -37723"/>
              <a:gd name="adj4" fmla="val -30711"/>
            </a:avLst>
          </a:prstGeom>
          <a:solidFill>
            <a:srgbClr val="8992D5"/>
          </a:solidFill>
          <a:ln>
            <a:solidFill>
              <a:srgbClr val="9DA5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2000" b="1">
                <a:latin typeface="幼圆" panose="02010509060101010101" charset="-122"/>
                <a:ea typeface="幼圆" panose="02010509060101010101" charset="-122"/>
              </a:rPr>
              <a:t>请填写经常使用的单位邮箱，避免联系人变动造成的登录信息丢失，如果没有单位邮箱，请填写联系人常用个人邮箱。</a:t>
            </a:r>
          </a:p>
        </p:txBody>
      </p:sp>
      <p:sp>
        <p:nvSpPr>
          <p:cNvPr id="18" name="线形标注 1 17"/>
          <p:cNvSpPr/>
          <p:nvPr/>
        </p:nvSpPr>
        <p:spPr>
          <a:xfrm flipH="1">
            <a:off x="653415" y="4579620"/>
            <a:ext cx="2508885" cy="866140"/>
          </a:xfrm>
          <a:prstGeom prst="borderCallout1">
            <a:avLst>
              <a:gd name="adj1" fmla="val 18750"/>
              <a:gd name="adj2" fmla="val -8333"/>
              <a:gd name="adj3" fmla="val 63049"/>
              <a:gd name="adj4" fmla="val -33738"/>
            </a:avLst>
          </a:prstGeom>
          <a:solidFill>
            <a:srgbClr val="F1879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000" b="1">
                <a:latin typeface="幼圆" panose="02010509060101010101" charset="-122"/>
                <a:ea typeface="幼圆" panose="02010509060101010101" charset="-122"/>
              </a:rPr>
              <a:t>联系电话和联系手机，请务必填写正确。</a:t>
            </a:r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3349625" y="4155440"/>
            <a:ext cx="749300" cy="5810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943610" y="2595245"/>
            <a:ext cx="2870200" cy="944880"/>
            <a:chOff x="4142" y="4305"/>
            <a:chExt cx="4520" cy="1488"/>
          </a:xfrm>
        </p:grpSpPr>
        <p:sp>
          <p:nvSpPr>
            <p:cNvPr id="6" name="饼形 5"/>
            <p:cNvSpPr/>
            <p:nvPr/>
          </p:nvSpPr>
          <p:spPr>
            <a:xfrm rot="2520000">
              <a:off x="4142" y="4342"/>
              <a:ext cx="1029" cy="1029"/>
            </a:xfrm>
            <a:prstGeom prst="pi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56" y="4305"/>
              <a:ext cx="3306" cy="14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r>
                <a:rPr lang="zh-CN" altLang="en-US" sz="28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第三步</a:t>
              </a:r>
            </a:p>
            <a:p>
              <a:pPr marL="0" indent="0" algn="l"/>
              <a:r>
                <a:rPr lang="zh-CN" altLang="en-US" sz="28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  <a:sym typeface="+mn-ea"/>
                </a:rPr>
                <a:t>注册完成</a:t>
              </a:r>
              <a:r>
                <a:rPr lang="zh-CN" altLang="en-US" sz="2000">
                  <a:latin typeface="黑体" panose="02010609060101010101" charset="-122"/>
                  <a:ea typeface="黑体" panose="02010609060101010101" charset="-122"/>
                </a:rPr>
                <a:t>  </a:t>
              </a:r>
            </a:p>
          </p:txBody>
        </p:sp>
      </p:grpSp>
      <p:pic>
        <p:nvPicPr>
          <p:cNvPr id="3" name="图片 2" descr="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99765" y="2595245"/>
            <a:ext cx="7074535" cy="3263900"/>
          </a:xfrm>
          <a:prstGeom prst="rect">
            <a:avLst/>
          </a:prstGeom>
        </p:spPr>
      </p:pic>
      <p:pic>
        <p:nvPicPr>
          <p:cNvPr id="4" name="图片 3" descr="2016891033552182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36000" y="1355090"/>
            <a:ext cx="3121660" cy="305752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925195" y="3406775"/>
            <a:ext cx="3425825" cy="11277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endParaRPr lang="zh-CN" altLang="en-US" sz="2000" b="0" u="none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marL="0" indent="0" algn="l"/>
            <a:r>
              <a:rPr lang="zh-CN" altLang="en-US" sz="2400" b="0" u="none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填好以上的信息后，</a:t>
            </a:r>
          </a:p>
          <a:p>
            <a:pPr marL="0" indent="0" algn="l"/>
            <a:r>
              <a:rPr lang="zh-CN" altLang="en-US" sz="2400" b="0" u="none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就注册完成啦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大家常遇到的问题</a:t>
            </a:r>
          </a:p>
        </p:txBody>
      </p:sp>
      <p:pic>
        <p:nvPicPr>
          <p:cNvPr id="4" name="内容占位符 3" descr="会员级别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5257800" y="1913890"/>
            <a:ext cx="4695825" cy="2057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84225" y="1434465"/>
            <a:ext cx="4080510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老会员注册之后仅仅是显示</a:t>
            </a:r>
            <a:r>
              <a:rPr lang="en-US" altLang="zh-CN" sz="2800"/>
              <a:t>“</a:t>
            </a:r>
            <a:r>
              <a:rPr lang="zh-CN" altLang="en-US" sz="2800"/>
              <a:t>普通用户</a:t>
            </a:r>
            <a:r>
              <a:rPr lang="en-US" altLang="zh-CN" sz="2800"/>
              <a:t>”</a:t>
            </a:r>
            <a:r>
              <a:rPr lang="zh-CN" altLang="en-US" sz="2800"/>
              <a:t>哟</a:t>
            </a:r>
          </a:p>
        </p:txBody>
      </p:sp>
      <p:sp>
        <p:nvSpPr>
          <p:cNvPr id="12" name="任意多边形 11"/>
          <p:cNvSpPr/>
          <p:nvPr>
            <p:custDataLst>
              <p:tags r:id="rId2"/>
            </p:custDataLst>
          </p:nvPr>
        </p:nvSpPr>
        <p:spPr>
          <a:xfrm>
            <a:off x="90170" y="1434465"/>
            <a:ext cx="694055" cy="358140"/>
          </a:xfrm>
          <a:custGeom>
            <a:avLst/>
            <a:gdLst>
              <a:gd name="connsiteX0" fmla="*/ 2364 w 1383324"/>
              <a:gd name="connsiteY0" fmla="*/ 0 h 715108"/>
              <a:gd name="connsiteX1" fmla="*/ 1380961 w 1383324"/>
              <a:gd name="connsiteY1" fmla="*/ 0 h 715108"/>
              <a:gd name="connsiteX2" fmla="*/ 1383324 w 1383324"/>
              <a:gd name="connsiteY2" fmla="*/ 23446 h 715108"/>
              <a:gd name="connsiteX3" fmla="*/ 691662 w 1383324"/>
              <a:gd name="connsiteY3" fmla="*/ 715108 h 715108"/>
              <a:gd name="connsiteX4" fmla="*/ 0 w 1383324"/>
              <a:gd name="connsiteY4" fmla="*/ 23446 h 71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3324" h="715108">
                <a:moveTo>
                  <a:pt x="2364" y="0"/>
                </a:moveTo>
                <a:lnTo>
                  <a:pt x="1380961" y="0"/>
                </a:lnTo>
                <a:lnTo>
                  <a:pt x="1383324" y="23446"/>
                </a:lnTo>
                <a:cubicBezTo>
                  <a:pt x="1383324" y="405440"/>
                  <a:pt x="1073656" y="715108"/>
                  <a:pt x="691662" y="715108"/>
                </a:cubicBezTo>
                <a:cubicBezTo>
                  <a:pt x="309668" y="715108"/>
                  <a:pt x="0" y="405440"/>
                  <a:pt x="0" y="23446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1082040" y="4213860"/>
            <a:ext cx="3794760" cy="222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需要大家点击</a:t>
            </a:r>
            <a:r>
              <a:rPr lang="en-US" altLang="zh-CN" sz="2800"/>
              <a:t>“”</a:t>
            </a:r>
            <a:r>
              <a:rPr lang="zh-CN" altLang="en-US" sz="2800"/>
              <a:t>会员申请按钮</a:t>
            </a:r>
            <a:r>
              <a:rPr lang="en-US" altLang="zh-CN" sz="2800"/>
              <a:t>“</a:t>
            </a:r>
            <a:r>
              <a:rPr lang="zh-CN" altLang="en-US" sz="2800"/>
              <a:t>提交自己最新的信息，后台工作人员确认后（只用两分钟），您就可以享受会员价了</a:t>
            </a:r>
          </a:p>
        </p:txBody>
      </p:sp>
      <p:sp>
        <p:nvSpPr>
          <p:cNvPr id="7" name="任意多边形 6"/>
          <p:cNvSpPr/>
          <p:nvPr>
            <p:custDataLst>
              <p:tags r:id="rId3"/>
            </p:custDataLst>
          </p:nvPr>
        </p:nvSpPr>
        <p:spPr>
          <a:xfrm>
            <a:off x="278130" y="4411345"/>
            <a:ext cx="694055" cy="358140"/>
          </a:xfrm>
          <a:custGeom>
            <a:avLst/>
            <a:gdLst>
              <a:gd name="connsiteX0" fmla="*/ 2364 w 1383324"/>
              <a:gd name="connsiteY0" fmla="*/ 0 h 715108"/>
              <a:gd name="connsiteX1" fmla="*/ 1380961 w 1383324"/>
              <a:gd name="connsiteY1" fmla="*/ 0 h 715108"/>
              <a:gd name="connsiteX2" fmla="*/ 1383324 w 1383324"/>
              <a:gd name="connsiteY2" fmla="*/ 23446 h 715108"/>
              <a:gd name="connsiteX3" fmla="*/ 691662 w 1383324"/>
              <a:gd name="connsiteY3" fmla="*/ 715108 h 715108"/>
              <a:gd name="connsiteX4" fmla="*/ 0 w 1383324"/>
              <a:gd name="connsiteY4" fmla="*/ 23446 h 71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3324" h="715108">
                <a:moveTo>
                  <a:pt x="2364" y="0"/>
                </a:moveTo>
                <a:lnTo>
                  <a:pt x="1380961" y="0"/>
                </a:lnTo>
                <a:lnTo>
                  <a:pt x="1383324" y="23446"/>
                </a:lnTo>
                <a:cubicBezTo>
                  <a:pt x="1383324" y="405440"/>
                  <a:pt x="1073656" y="715108"/>
                  <a:pt x="691662" y="715108"/>
                </a:cubicBezTo>
                <a:cubicBezTo>
                  <a:pt x="309668" y="715108"/>
                  <a:pt x="0" y="405440"/>
                  <a:pt x="0" y="23446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 descr="申请按钮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21020" y="4769485"/>
            <a:ext cx="6192520" cy="14465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1495425" y="3369310"/>
            <a:ext cx="9794240" cy="822960"/>
            <a:chOff x="1512" y="3722"/>
            <a:chExt cx="15424" cy="1296"/>
          </a:xfrm>
        </p:grpSpPr>
        <p:sp>
          <p:nvSpPr>
            <p:cNvPr id="28" name="文本框 27"/>
            <p:cNvSpPr txBox="1"/>
            <p:nvPr/>
          </p:nvSpPr>
          <p:spPr>
            <a:xfrm>
              <a:off x="2604" y="3722"/>
              <a:ext cx="14332" cy="12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报名管理</a:t>
              </a:r>
            </a:p>
            <a:p>
              <a:pPr marL="0" indent="0"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 </a:t>
              </a:r>
              <a:r>
                <a:rPr lang="zh-CN" altLang="en-US" sz="2000">
                  <a:latin typeface="黑体" panose="02010609060101010101" charset="-122"/>
                  <a:ea typeface="黑体" panose="02010609060101010101" charset="-122"/>
                </a:rPr>
                <a:t> </a:t>
              </a:r>
              <a:r>
                <a:rPr lang="en-US" altLang="zh-CN" sz="2000">
                  <a:latin typeface="黑体" panose="02010609060101010101" charset="-122"/>
                  <a:ea typeface="黑体" panose="02010609060101010101" charset="-122"/>
                </a:rPr>
                <a:t>2017</a:t>
              </a:r>
              <a:r>
                <a:rPr lang="zh-CN" altLang="en-US" sz="2000">
                  <a:latin typeface="黑体" panose="02010609060101010101" charset="-122"/>
                  <a:ea typeface="黑体" panose="02010609060101010101" charset="-122"/>
                </a:rPr>
                <a:t>年中国国际商标品牌节</a:t>
              </a:r>
            </a:p>
          </p:txBody>
        </p:sp>
        <p:sp>
          <p:nvSpPr>
            <p:cNvPr id="29" name=" 29"/>
            <p:cNvSpPr/>
            <p:nvPr/>
          </p:nvSpPr>
          <p:spPr bwMode="auto">
            <a:xfrm>
              <a:off x="1512" y="3780"/>
              <a:ext cx="768" cy="792"/>
            </a:xfrm>
            <a:custGeom>
              <a:avLst/>
              <a:gdLst>
                <a:gd name="T0" fmla="*/ 354414 w 2295525"/>
                <a:gd name="T1" fmla="*/ 1437494 h 1735138"/>
                <a:gd name="T2" fmla="*/ 223983 w 2295525"/>
                <a:gd name="T3" fmla="*/ 1389407 h 1735138"/>
                <a:gd name="T4" fmla="*/ 200120 w 2295525"/>
                <a:gd name="T5" fmla="*/ 1433678 h 1735138"/>
                <a:gd name="T6" fmla="*/ 1871799 w 2295525"/>
                <a:gd name="T7" fmla="*/ 1202082 h 1735138"/>
                <a:gd name="T8" fmla="*/ 1862595 w 2295525"/>
                <a:gd name="T9" fmla="*/ 1430571 h 1735138"/>
                <a:gd name="T10" fmla="*/ 1585813 w 2295525"/>
                <a:gd name="T11" fmla="*/ 1207999 h 1735138"/>
                <a:gd name="T12" fmla="*/ 1490656 w 2295525"/>
                <a:gd name="T13" fmla="*/ 1402297 h 1735138"/>
                <a:gd name="T14" fmla="*/ 1152749 w 2295525"/>
                <a:gd name="T15" fmla="*/ 1383558 h 1735138"/>
                <a:gd name="T16" fmla="*/ 1090837 w 2295525"/>
                <a:gd name="T17" fmla="*/ 1220821 h 1735138"/>
                <a:gd name="T18" fmla="*/ 783516 w 2295525"/>
                <a:gd name="T19" fmla="*/ 1424982 h 1735138"/>
                <a:gd name="T20" fmla="*/ 1483025 w 2295525"/>
                <a:gd name="T21" fmla="*/ 1122300 h 1735138"/>
                <a:gd name="T22" fmla="*/ 1518730 w 2295525"/>
                <a:gd name="T23" fmla="*/ 1215802 h 1735138"/>
                <a:gd name="T24" fmla="*/ 1183050 w 2295525"/>
                <a:gd name="T25" fmla="*/ 1170419 h 1735138"/>
                <a:gd name="T26" fmla="*/ 1093135 w 2295525"/>
                <a:gd name="T27" fmla="*/ 1129269 h 1735138"/>
                <a:gd name="T28" fmla="*/ 556942 w 2295525"/>
                <a:gd name="T29" fmla="*/ 1349470 h 1735138"/>
                <a:gd name="T30" fmla="*/ 575056 w 2295525"/>
                <a:gd name="T31" fmla="*/ 1122300 h 1735138"/>
                <a:gd name="T32" fmla="*/ 1862842 w 2295525"/>
                <a:gd name="T33" fmla="*/ 1073163 h 1735138"/>
                <a:gd name="T34" fmla="*/ 1818708 w 2295525"/>
                <a:gd name="T35" fmla="*/ 1141187 h 1735138"/>
                <a:gd name="T36" fmla="*/ 1616812 w 2295525"/>
                <a:gd name="T37" fmla="*/ 1141187 h 1735138"/>
                <a:gd name="T38" fmla="*/ 1710350 w 2295525"/>
                <a:gd name="T39" fmla="*/ 973592 h 1735138"/>
                <a:gd name="T40" fmla="*/ 1049969 w 2295525"/>
                <a:gd name="T41" fmla="*/ 1053775 h 1735138"/>
                <a:gd name="T42" fmla="*/ 1014682 w 2295525"/>
                <a:gd name="T43" fmla="*/ 1139873 h 1735138"/>
                <a:gd name="T44" fmla="*/ 810877 w 2295525"/>
                <a:gd name="T45" fmla="*/ 1148088 h 1735138"/>
                <a:gd name="T46" fmla="*/ 894641 w 2295525"/>
                <a:gd name="T47" fmla="*/ 977206 h 1735138"/>
                <a:gd name="T48" fmla="*/ 1442943 w 2295525"/>
                <a:gd name="T49" fmla="*/ 1075103 h 1735138"/>
                <a:gd name="T50" fmla="*/ 1436373 w 2295525"/>
                <a:gd name="T51" fmla="*/ 1150050 h 1735138"/>
                <a:gd name="T52" fmla="*/ 1208721 w 2295525"/>
                <a:gd name="T53" fmla="*/ 1078390 h 1735138"/>
                <a:gd name="T54" fmla="*/ 1323368 w 2295525"/>
                <a:gd name="T55" fmla="*/ 948876 h 1735138"/>
                <a:gd name="T56" fmla="*/ 1621695 w 2295525"/>
                <a:gd name="T57" fmla="*/ 933562 h 1735138"/>
                <a:gd name="T58" fmla="*/ 1479674 w 2295525"/>
                <a:gd name="T59" fmla="*/ 1082709 h 1735138"/>
                <a:gd name="T60" fmla="*/ 1414939 w 2295525"/>
                <a:gd name="T61" fmla="*/ 921326 h 1735138"/>
                <a:gd name="T62" fmla="*/ 734217 w 2295525"/>
                <a:gd name="T63" fmla="*/ 885923 h 1735138"/>
                <a:gd name="T64" fmla="*/ 821379 w 2295525"/>
                <a:gd name="T65" fmla="*/ 995880 h 1735138"/>
                <a:gd name="T66" fmla="*/ 569798 w 2295525"/>
                <a:gd name="T67" fmla="*/ 1011399 h 1735138"/>
                <a:gd name="T68" fmla="*/ 708465 w 2295525"/>
                <a:gd name="T69" fmla="*/ 874696 h 1735138"/>
                <a:gd name="T70" fmla="*/ 1179427 w 2295525"/>
                <a:gd name="T71" fmla="*/ 987627 h 1735138"/>
                <a:gd name="T72" fmla="*/ 1053942 w 2295525"/>
                <a:gd name="T73" fmla="*/ 998854 h 1735138"/>
                <a:gd name="T74" fmla="*/ 1081279 w 2295525"/>
                <a:gd name="T75" fmla="*/ 872390 h 1735138"/>
                <a:gd name="T76" fmla="*/ 630962 w 2295525"/>
                <a:gd name="T77" fmla="*/ 582190 h 1735138"/>
                <a:gd name="T78" fmla="*/ 650134 w 2295525"/>
                <a:gd name="T79" fmla="*/ 606180 h 1735138"/>
                <a:gd name="T80" fmla="*/ 568156 w 2295525"/>
                <a:gd name="T81" fmla="*/ 576931 h 1735138"/>
                <a:gd name="T82" fmla="*/ 423066 w 2295525"/>
                <a:gd name="T83" fmla="*/ 442769 h 1735138"/>
                <a:gd name="T84" fmla="*/ 467582 w 2295525"/>
                <a:gd name="T85" fmla="*/ 701168 h 1735138"/>
                <a:gd name="T86" fmla="*/ 431639 w 2295525"/>
                <a:gd name="T87" fmla="*/ 840254 h 1735138"/>
                <a:gd name="T88" fmla="*/ 233461 w 2295525"/>
                <a:gd name="T89" fmla="*/ 1059432 h 1735138"/>
                <a:gd name="T90" fmla="*/ 24401 w 2295525"/>
                <a:gd name="T91" fmla="*/ 753902 h 1735138"/>
                <a:gd name="T92" fmla="*/ 24071 w 2295525"/>
                <a:gd name="T93" fmla="*/ 496162 h 1735138"/>
                <a:gd name="T94" fmla="*/ 271712 w 2295525"/>
                <a:gd name="T95" fmla="*/ 589107 h 1735138"/>
                <a:gd name="T96" fmla="*/ 114945 w 2295525"/>
                <a:gd name="T97" fmla="*/ 167158 h 1735138"/>
                <a:gd name="T98" fmla="*/ 805855 w 2295525"/>
                <a:gd name="T99" fmla="*/ 635663 h 1735138"/>
                <a:gd name="T100" fmla="*/ 259204 w 2295525"/>
                <a:gd name="T101" fmla="*/ 33300 h 1735138"/>
                <a:gd name="T102" fmla="*/ 328699 w 2295525"/>
                <a:gd name="T103" fmla="*/ 129902 h 1735138"/>
                <a:gd name="T104" fmla="*/ 367892 w 2295525"/>
                <a:gd name="T105" fmla="*/ 169466 h 1735138"/>
                <a:gd name="T106" fmla="*/ 336932 w 2295525"/>
                <a:gd name="T107" fmla="*/ 328712 h 1735138"/>
                <a:gd name="T108" fmla="*/ 211447 w 2295525"/>
                <a:gd name="T109" fmla="*/ 381464 h 1735138"/>
                <a:gd name="T110" fmla="*/ 106711 w 2295525"/>
                <a:gd name="T111" fmla="*/ 261452 h 1735138"/>
                <a:gd name="T112" fmla="*/ 105065 w 2295525"/>
                <a:gd name="T113" fmla="*/ 98581 h 1735138"/>
                <a:gd name="T114" fmla="*/ 1739362 w 2295525"/>
                <a:gd name="T115" fmla="*/ 11210 h 1735138"/>
                <a:gd name="T116" fmla="*/ 1780178 w 2295525"/>
                <a:gd name="T117" fmla="*/ 665335 h 1735138"/>
                <a:gd name="T118" fmla="*/ 801905 w 2295525"/>
                <a:gd name="T119" fmla="*/ 719736 h 1735138"/>
                <a:gd name="T120" fmla="*/ 728501 w 2295525"/>
                <a:gd name="T121" fmla="*/ 578954 h 1735138"/>
                <a:gd name="T122" fmla="*/ 797296 w 2295525"/>
                <a:gd name="T123" fmla="*/ 2967 h 17351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95525" h="1735138">
                  <a:moveTo>
                    <a:pt x="350837" y="1671638"/>
                  </a:moveTo>
                  <a:lnTo>
                    <a:pt x="438244" y="1671638"/>
                  </a:lnTo>
                  <a:lnTo>
                    <a:pt x="442634" y="1674019"/>
                  </a:lnTo>
                  <a:lnTo>
                    <a:pt x="452213" y="1680766"/>
                  </a:lnTo>
                  <a:lnTo>
                    <a:pt x="458599" y="1685132"/>
                  </a:lnTo>
                  <a:lnTo>
                    <a:pt x="465384" y="1690291"/>
                  </a:lnTo>
                  <a:lnTo>
                    <a:pt x="472169" y="1695847"/>
                  </a:lnTo>
                  <a:lnTo>
                    <a:pt x="478156" y="1701404"/>
                  </a:lnTo>
                  <a:lnTo>
                    <a:pt x="483743" y="1706960"/>
                  </a:lnTo>
                  <a:lnTo>
                    <a:pt x="488533" y="1712913"/>
                  </a:lnTo>
                  <a:lnTo>
                    <a:pt x="490129" y="1715691"/>
                  </a:lnTo>
                  <a:lnTo>
                    <a:pt x="490928" y="1718072"/>
                  </a:lnTo>
                  <a:lnTo>
                    <a:pt x="491726" y="1720454"/>
                  </a:lnTo>
                  <a:lnTo>
                    <a:pt x="492125" y="1723232"/>
                  </a:lnTo>
                  <a:lnTo>
                    <a:pt x="491726" y="1725216"/>
                  </a:lnTo>
                  <a:lnTo>
                    <a:pt x="490928" y="1727201"/>
                  </a:lnTo>
                  <a:lnTo>
                    <a:pt x="489331" y="1729582"/>
                  </a:lnTo>
                  <a:lnTo>
                    <a:pt x="486537" y="1730772"/>
                  </a:lnTo>
                  <a:lnTo>
                    <a:pt x="483743" y="1732360"/>
                  </a:lnTo>
                  <a:lnTo>
                    <a:pt x="479752" y="1733551"/>
                  </a:lnTo>
                  <a:lnTo>
                    <a:pt x="475362" y="1734344"/>
                  </a:lnTo>
                  <a:lnTo>
                    <a:pt x="469774" y="1734741"/>
                  </a:lnTo>
                  <a:lnTo>
                    <a:pt x="462590" y="1735138"/>
                  </a:lnTo>
                  <a:lnTo>
                    <a:pt x="455805" y="1735138"/>
                  </a:lnTo>
                  <a:lnTo>
                    <a:pt x="449419" y="1734741"/>
                  </a:lnTo>
                  <a:lnTo>
                    <a:pt x="443432" y="1733947"/>
                  </a:lnTo>
                  <a:lnTo>
                    <a:pt x="437446" y="1733154"/>
                  </a:lnTo>
                  <a:lnTo>
                    <a:pt x="431858" y="1731566"/>
                  </a:lnTo>
                  <a:lnTo>
                    <a:pt x="427069" y="1730376"/>
                  </a:lnTo>
                  <a:lnTo>
                    <a:pt x="421481" y="1727994"/>
                  </a:lnTo>
                  <a:lnTo>
                    <a:pt x="416691" y="1726010"/>
                  </a:lnTo>
                  <a:lnTo>
                    <a:pt x="411902" y="1724026"/>
                  </a:lnTo>
                  <a:lnTo>
                    <a:pt x="402722" y="1718866"/>
                  </a:lnTo>
                  <a:lnTo>
                    <a:pt x="394341" y="1712913"/>
                  </a:lnTo>
                  <a:lnTo>
                    <a:pt x="385560" y="1706960"/>
                  </a:lnTo>
                  <a:lnTo>
                    <a:pt x="381968" y="1704579"/>
                  </a:lnTo>
                  <a:lnTo>
                    <a:pt x="379573" y="1703785"/>
                  </a:lnTo>
                  <a:lnTo>
                    <a:pt x="377578" y="1703785"/>
                  </a:lnTo>
                  <a:lnTo>
                    <a:pt x="376780" y="1704182"/>
                  </a:lnTo>
                  <a:lnTo>
                    <a:pt x="376380" y="1705372"/>
                  </a:lnTo>
                  <a:lnTo>
                    <a:pt x="375582" y="1706563"/>
                  </a:lnTo>
                  <a:lnTo>
                    <a:pt x="375183" y="1707357"/>
                  </a:lnTo>
                  <a:lnTo>
                    <a:pt x="373986" y="1707754"/>
                  </a:lnTo>
                  <a:lnTo>
                    <a:pt x="364008" y="1707357"/>
                  </a:lnTo>
                  <a:lnTo>
                    <a:pt x="358420" y="1706563"/>
                  </a:lnTo>
                  <a:lnTo>
                    <a:pt x="356425" y="1706166"/>
                  </a:lnTo>
                  <a:lnTo>
                    <a:pt x="355227" y="1705769"/>
                  </a:lnTo>
                  <a:lnTo>
                    <a:pt x="353232" y="1697435"/>
                  </a:lnTo>
                  <a:lnTo>
                    <a:pt x="352433" y="1690688"/>
                  </a:lnTo>
                  <a:lnTo>
                    <a:pt x="351635" y="1685132"/>
                  </a:lnTo>
                  <a:lnTo>
                    <a:pt x="351236" y="1680766"/>
                  </a:lnTo>
                  <a:lnTo>
                    <a:pt x="351635" y="1677988"/>
                  </a:lnTo>
                  <a:lnTo>
                    <a:pt x="351635" y="1676004"/>
                  </a:lnTo>
                  <a:lnTo>
                    <a:pt x="352433" y="1674019"/>
                  </a:lnTo>
                  <a:lnTo>
                    <a:pt x="350837" y="1671638"/>
                  </a:lnTo>
                  <a:close/>
                  <a:moveTo>
                    <a:pt x="168275" y="1670050"/>
                  </a:moveTo>
                  <a:lnTo>
                    <a:pt x="265566" y="1670050"/>
                  </a:lnTo>
                  <a:lnTo>
                    <a:pt x="269899" y="1672491"/>
                  </a:lnTo>
                  <a:lnTo>
                    <a:pt x="281322" y="1679406"/>
                  </a:lnTo>
                  <a:lnTo>
                    <a:pt x="288018" y="1683881"/>
                  </a:lnTo>
                  <a:lnTo>
                    <a:pt x="295502" y="1689170"/>
                  </a:lnTo>
                  <a:lnTo>
                    <a:pt x="302986" y="1694458"/>
                  </a:lnTo>
                  <a:lnTo>
                    <a:pt x="309682" y="1700560"/>
                  </a:lnTo>
                  <a:lnTo>
                    <a:pt x="315984" y="1706255"/>
                  </a:lnTo>
                  <a:lnTo>
                    <a:pt x="318742" y="1709510"/>
                  </a:lnTo>
                  <a:lnTo>
                    <a:pt x="321105" y="1711950"/>
                  </a:lnTo>
                  <a:lnTo>
                    <a:pt x="322681" y="1714798"/>
                  </a:lnTo>
                  <a:lnTo>
                    <a:pt x="323862" y="1717646"/>
                  </a:lnTo>
                  <a:lnTo>
                    <a:pt x="325044" y="1720086"/>
                  </a:lnTo>
                  <a:lnTo>
                    <a:pt x="325438" y="1722934"/>
                  </a:lnTo>
                  <a:lnTo>
                    <a:pt x="325044" y="1724968"/>
                  </a:lnTo>
                  <a:lnTo>
                    <a:pt x="323862" y="1727002"/>
                  </a:lnTo>
                  <a:lnTo>
                    <a:pt x="321893" y="1728629"/>
                  </a:lnTo>
                  <a:lnTo>
                    <a:pt x="319529" y="1730663"/>
                  </a:lnTo>
                  <a:lnTo>
                    <a:pt x="315984" y="1732290"/>
                  </a:lnTo>
                  <a:lnTo>
                    <a:pt x="312046" y="1733104"/>
                  </a:lnTo>
                  <a:lnTo>
                    <a:pt x="306531" y="1734324"/>
                  </a:lnTo>
                  <a:lnTo>
                    <a:pt x="300229" y="1734731"/>
                  </a:lnTo>
                  <a:lnTo>
                    <a:pt x="292351" y="1735138"/>
                  </a:lnTo>
                  <a:lnTo>
                    <a:pt x="285261" y="1735138"/>
                  </a:lnTo>
                  <a:lnTo>
                    <a:pt x="278171" y="1734731"/>
                  </a:lnTo>
                  <a:lnTo>
                    <a:pt x="271475" y="1733918"/>
                  </a:lnTo>
                  <a:lnTo>
                    <a:pt x="264778" y="1732697"/>
                  </a:lnTo>
                  <a:lnTo>
                    <a:pt x="258476" y="1731477"/>
                  </a:lnTo>
                  <a:lnTo>
                    <a:pt x="252568" y="1729850"/>
                  </a:lnTo>
                  <a:lnTo>
                    <a:pt x="247053" y="1727816"/>
                  </a:lnTo>
                  <a:lnTo>
                    <a:pt x="241145" y="1725782"/>
                  </a:lnTo>
                  <a:lnTo>
                    <a:pt x="236024" y="1723748"/>
                  </a:lnTo>
                  <a:lnTo>
                    <a:pt x="225783" y="1718052"/>
                  </a:lnTo>
                  <a:lnTo>
                    <a:pt x="215936" y="1712357"/>
                  </a:lnTo>
                  <a:lnTo>
                    <a:pt x="206876" y="1706255"/>
                  </a:lnTo>
                  <a:lnTo>
                    <a:pt x="202543" y="1703814"/>
                  </a:lnTo>
                  <a:lnTo>
                    <a:pt x="200180" y="1703001"/>
                  </a:lnTo>
                  <a:lnTo>
                    <a:pt x="198211" y="1703001"/>
                  </a:lnTo>
                  <a:lnTo>
                    <a:pt x="197423" y="1703408"/>
                  </a:lnTo>
                  <a:lnTo>
                    <a:pt x="196241" y="1704628"/>
                  </a:lnTo>
                  <a:lnTo>
                    <a:pt x="195847" y="1705848"/>
                  </a:lnTo>
                  <a:lnTo>
                    <a:pt x="195060" y="1706662"/>
                  </a:lnTo>
                  <a:lnTo>
                    <a:pt x="193878" y="1707069"/>
                  </a:lnTo>
                  <a:lnTo>
                    <a:pt x="182455" y="1706662"/>
                  </a:lnTo>
                  <a:lnTo>
                    <a:pt x="176941" y="1705848"/>
                  </a:lnTo>
                  <a:lnTo>
                    <a:pt x="174183" y="1705442"/>
                  </a:lnTo>
                  <a:lnTo>
                    <a:pt x="173002" y="1705035"/>
                  </a:lnTo>
                  <a:lnTo>
                    <a:pt x="171032" y="1696492"/>
                  </a:lnTo>
                  <a:lnTo>
                    <a:pt x="169457" y="1689576"/>
                  </a:lnTo>
                  <a:lnTo>
                    <a:pt x="169063" y="1683881"/>
                  </a:lnTo>
                  <a:lnTo>
                    <a:pt x="168669" y="1679406"/>
                  </a:lnTo>
                  <a:lnTo>
                    <a:pt x="169063" y="1676152"/>
                  </a:lnTo>
                  <a:lnTo>
                    <a:pt x="169063" y="1674118"/>
                  </a:lnTo>
                  <a:lnTo>
                    <a:pt x="169457" y="1672491"/>
                  </a:lnTo>
                  <a:lnTo>
                    <a:pt x="168275" y="1670050"/>
                  </a:lnTo>
                  <a:close/>
                  <a:moveTo>
                    <a:pt x="1942197" y="1444625"/>
                  </a:moveTo>
                  <a:lnTo>
                    <a:pt x="2238486" y="1444625"/>
                  </a:lnTo>
                  <a:lnTo>
                    <a:pt x="2244427" y="1445021"/>
                  </a:lnTo>
                  <a:lnTo>
                    <a:pt x="2249973" y="1445812"/>
                  </a:lnTo>
                  <a:lnTo>
                    <a:pt x="2255518" y="1447000"/>
                  </a:lnTo>
                  <a:lnTo>
                    <a:pt x="2260272" y="1448978"/>
                  </a:lnTo>
                  <a:lnTo>
                    <a:pt x="2265421" y="1451748"/>
                  </a:lnTo>
                  <a:lnTo>
                    <a:pt x="2270174" y="1454123"/>
                  </a:lnTo>
                  <a:lnTo>
                    <a:pt x="2274532" y="1457289"/>
                  </a:lnTo>
                  <a:lnTo>
                    <a:pt x="2278493" y="1461246"/>
                  </a:lnTo>
                  <a:lnTo>
                    <a:pt x="2282454" y="1465204"/>
                  </a:lnTo>
                  <a:lnTo>
                    <a:pt x="2285623" y="1469557"/>
                  </a:lnTo>
                  <a:lnTo>
                    <a:pt x="2287999" y="1474306"/>
                  </a:lnTo>
                  <a:lnTo>
                    <a:pt x="2290772" y="1479451"/>
                  </a:lnTo>
                  <a:lnTo>
                    <a:pt x="2292356" y="1484200"/>
                  </a:lnTo>
                  <a:lnTo>
                    <a:pt x="2293941" y="1489740"/>
                  </a:lnTo>
                  <a:lnTo>
                    <a:pt x="2294733" y="1495280"/>
                  </a:lnTo>
                  <a:lnTo>
                    <a:pt x="2295525" y="1501217"/>
                  </a:lnTo>
                  <a:lnTo>
                    <a:pt x="2295525" y="1665451"/>
                  </a:lnTo>
                  <a:lnTo>
                    <a:pt x="2294733" y="1671387"/>
                  </a:lnTo>
                  <a:lnTo>
                    <a:pt x="2293941" y="1676927"/>
                  </a:lnTo>
                  <a:lnTo>
                    <a:pt x="2292356" y="1682468"/>
                  </a:lnTo>
                  <a:lnTo>
                    <a:pt x="2290772" y="1688008"/>
                  </a:lnTo>
                  <a:lnTo>
                    <a:pt x="2287999" y="1692361"/>
                  </a:lnTo>
                  <a:lnTo>
                    <a:pt x="2285623" y="1697110"/>
                  </a:lnTo>
                  <a:lnTo>
                    <a:pt x="2282454" y="1701859"/>
                  </a:lnTo>
                  <a:lnTo>
                    <a:pt x="2278493" y="1705421"/>
                  </a:lnTo>
                  <a:lnTo>
                    <a:pt x="2274532" y="1709378"/>
                  </a:lnTo>
                  <a:lnTo>
                    <a:pt x="2270174" y="1712544"/>
                  </a:lnTo>
                  <a:lnTo>
                    <a:pt x="2265421" y="1715315"/>
                  </a:lnTo>
                  <a:lnTo>
                    <a:pt x="2260272" y="1717689"/>
                  </a:lnTo>
                  <a:lnTo>
                    <a:pt x="2255518" y="1719668"/>
                  </a:lnTo>
                  <a:lnTo>
                    <a:pt x="2249973" y="1720855"/>
                  </a:lnTo>
                  <a:lnTo>
                    <a:pt x="2244427" y="1722042"/>
                  </a:lnTo>
                  <a:lnTo>
                    <a:pt x="2238486" y="1722438"/>
                  </a:lnTo>
                  <a:lnTo>
                    <a:pt x="1942197" y="1722438"/>
                  </a:lnTo>
                  <a:lnTo>
                    <a:pt x="1936652" y="1722042"/>
                  </a:lnTo>
                  <a:lnTo>
                    <a:pt x="1931106" y="1720855"/>
                  </a:lnTo>
                  <a:lnTo>
                    <a:pt x="1925561" y="1719668"/>
                  </a:lnTo>
                  <a:lnTo>
                    <a:pt x="1920412" y="1717689"/>
                  </a:lnTo>
                  <a:lnTo>
                    <a:pt x="1915262" y="1715315"/>
                  </a:lnTo>
                  <a:lnTo>
                    <a:pt x="1910905" y="1712544"/>
                  </a:lnTo>
                  <a:lnTo>
                    <a:pt x="1906548" y="1709378"/>
                  </a:lnTo>
                  <a:lnTo>
                    <a:pt x="1902191" y="1705421"/>
                  </a:lnTo>
                  <a:lnTo>
                    <a:pt x="1899022" y="1701859"/>
                  </a:lnTo>
                  <a:lnTo>
                    <a:pt x="1895457" y="1697110"/>
                  </a:lnTo>
                  <a:lnTo>
                    <a:pt x="1892684" y="1692361"/>
                  </a:lnTo>
                  <a:lnTo>
                    <a:pt x="1890307" y="1688008"/>
                  </a:lnTo>
                  <a:lnTo>
                    <a:pt x="1888327" y="1682468"/>
                  </a:lnTo>
                  <a:lnTo>
                    <a:pt x="1887139" y="1676927"/>
                  </a:lnTo>
                  <a:lnTo>
                    <a:pt x="1886346" y="1671387"/>
                  </a:lnTo>
                  <a:lnTo>
                    <a:pt x="1885950" y="1665451"/>
                  </a:lnTo>
                  <a:lnTo>
                    <a:pt x="1885950" y="1501217"/>
                  </a:lnTo>
                  <a:lnTo>
                    <a:pt x="1886346" y="1495280"/>
                  </a:lnTo>
                  <a:lnTo>
                    <a:pt x="1887139" y="1489740"/>
                  </a:lnTo>
                  <a:lnTo>
                    <a:pt x="1888327" y="1484200"/>
                  </a:lnTo>
                  <a:lnTo>
                    <a:pt x="1890307" y="1479451"/>
                  </a:lnTo>
                  <a:lnTo>
                    <a:pt x="1892684" y="1474306"/>
                  </a:lnTo>
                  <a:lnTo>
                    <a:pt x="1895457" y="1469557"/>
                  </a:lnTo>
                  <a:lnTo>
                    <a:pt x="1899022" y="1465204"/>
                  </a:lnTo>
                  <a:lnTo>
                    <a:pt x="1902191" y="1461246"/>
                  </a:lnTo>
                  <a:lnTo>
                    <a:pt x="1906548" y="1457289"/>
                  </a:lnTo>
                  <a:lnTo>
                    <a:pt x="1910905" y="1454123"/>
                  </a:lnTo>
                  <a:lnTo>
                    <a:pt x="1915262" y="1451748"/>
                  </a:lnTo>
                  <a:lnTo>
                    <a:pt x="1920412" y="1448978"/>
                  </a:lnTo>
                  <a:lnTo>
                    <a:pt x="1925561" y="1447000"/>
                  </a:lnTo>
                  <a:lnTo>
                    <a:pt x="1931106" y="1445812"/>
                  </a:lnTo>
                  <a:lnTo>
                    <a:pt x="1936652" y="1445021"/>
                  </a:lnTo>
                  <a:lnTo>
                    <a:pt x="1942197" y="1444625"/>
                  </a:lnTo>
                  <a:close/>
                  <a:moveTo>
                    <a:pt x="1445637" y="1444625"/>
                  </a:moveTo>
                  <a:lnTo>
                    <a:pt x="1743650" y="1444625"/>
                  </a:lnTo>
                  <a:lnTo>
                    <a:pt x="1749627" y="1445021"/>
                  </a:lnTo>
                  <a:lnTo>
                    <a:pt x="1755204" y="1445812"/>
                  </a:lnTo>
                  <a:lnTo>
                    <a:pt x="1760384" y="1447000"/>
                  </a:lnTo>
                  <a:lnTo>
                    <a:pt x="1765563" y="1448978"/>
                  </a:lnTo>
                  <a:lnTo>
                    <a:pt x="1770743" y="1451748"/>
                  </a:lnTo>
                  <a:lnTo>
                    <a:pt x="1775524" y="1454123"/>
                  </a:lnTo>
                  <a:lnTo>
                    <a:pt x="1779508" y="1457289"/>
                  </a:lnTo>
                  <a:lnTo>
                    <a:pt x="1783890" y="1461246"/>
                  </a:lnTo>
                  <a:lnTo>
                    <a:pt x="1787476" y="1465204"/>
                  </a:lnTo>
                  <a:lnTo>
                    <a:pt x="1790663" y="1469557"/>
                  </a:lnTo>
                  <a:lnTo>
                    <a:pt x="1793452" y="1474306"/>
                  </a:lnTo>
                  <a:lnTo>
                    <a:pt x="1796241" y="1479451"/>
                  </a:lnTo>
                  <a:lnTo>
                    <a:pt x="1797835" y="1484200"/>
                  </a:lnTo>
                  <a:lnTo>
                    <a:pt x="1799428" y="1489740"/>
                  </a:lnTo>
                  <a:lnTo>
                    <a:pt x="1800225" y="1495280"/>
                  </a:lnTo>
                  <a:lnTo>
                    <a:pt x="1800225" y="1501217"/>
                  </a:lnTo>
                  <a:lnTo>
                    <a:pt x="1800225" y="1665451"/>
                  </a:lnTo>
                  <a:lnTo>
                    <a:pt x="1800225" y="1671387"/>
                  </a:lnTo>
                  <a:lnTo>
                    <a:pt x="1799428" y="1676927"/>
                  </a:lnTo>
                  <a:lnTo>
                    <a:pt x="1797835" y="1682468"/>
                  </a:lnTo>
                  <a:lnTo>
                    <a:pt x="1796241" y="1688008"/>
                  </a:lnTo>
                  <a:lnTo>
                    <a:pt x="1793452" y="1692361"/>
                  </a:lnTo>
                  <a:lnTo>
                    <a:pt x="1790663" y="1697110"/>
                  </a:lnTo>
                  <a:lnTo>
                    <a:pt x="1787476" y="1701859"/>
                  </a:lnTo>
                  <a:lnTo>
                    <a:pt x="1783890" y="1705421"/>
                  </a:lnTo>
                  <a:lnTo>
                    <a:pt x="1779508" y="1709378"/>
                  </a:lnTo>
                  <a:lnTo>
                    <a:pt x="1775524" y="1712544"/>
                  </a:lnTo>
                  <a:lnTo>
                    <a:pt x="1770743" y="1715315"/>
                  </a:lnTo>
                  <a:lnTo>
                    <a:pt x="1765563" y="1717689"/>
                  </a:lnTo>
                  <a:lnTo>
                    <a:pt x="1760384" y="1719668"/>
                  </a:lnTo>
                  <a:lnTo>
                    <a:pt x="1755204" y="1720855"/>
                  </a:lnTo>
                  <a:lnTo>
                    <a:pt x="1749627" y="1722042"/>
                  </a:lnTo>
                  <a:lnTo>
                    <a:pt x="1743650" y="1722438"/>
                  </a:lnTo>
                  <a:lnTo>
                    <a:pt x="1445637" y="1722438"/>
                  </a:lnTo>
                  <a:lnTo>
                    <a:pt x="1439661" y="1722042"/>
                  </a:lnTo>
                  <a:lnTo>
                    <a:pt x="1434083" y="1720855"/>
                  </a:lnTo>
                  <a:lnTo>
                    <a:pt x="1428904" y="1719668"/>
                  </a:lnTo>
                  <a:lnTo>
                    <a:pt x="1423724" y="1717689"/>
                  </a:lnTo>
                  <a:lnTo>
                    <a:pt x="1418545" y="1715315"/>
                  </a:lnTo>
                  <a:lnTo>
                    <a:pt x="1413764" y="1712544"/>
                  </a:lnTo>
                  <a:lnTo>
                    <a:pt x="1409780" y="1709378"/>
                  </a:lnTo>
                  <a:lnTo>
                    <a:pt x="1405397" y="1705421"/>
                  </a:lnTo>
                  <a:lnTo>
                    <a:pt x="1401811" y="1701859"/>
                  </a:lnTo>
                  <a:lnTo>
                    <a:pt x="1398624" y="1697110"/>
                  </a:lnTo>
                  <a:lnTo>
                    <a:pt x="1395835" y="1692361"/>
                  </a:lnTo>
                  <a:lnTo>
                    <a:pt x="1393046" y="1688008"/>
                  </a:lnTo>
                  <a:lnTo>
                    <a:pt x="1391453" y="1682468"/>
                  </a:lnTo>
                  <a:lnTo>
                    <a:pt x="1389859" y="1676927"/>
                  </a:lnTo>
                  <a:lnTo>
                    <a:pt x="1389062" y="1671387"/>
                  </a:lnTo>
                  <a:lnTo>
                    <a:pt x="1389062" y="1665451"/>
                  </a:lnTo>
                  <a:lnTo>
                    <a:pt x="1389062" y="1501217"/>
                  </a:lnTo>
                  <a:lnTo>
                    <a:pt x="1389062" y="1495280"/>
                  </a:lnTo>
                  <a:lnTo>
                    <a:pt x="1389859" y="1489740"/>
                  </a:lnTo>
                  <a:lnTo>
                    <a:pt x="1391453" y="1484200"/>
                  </a:lnTo>
                  <a:lnTo>
                    <a:pt x="1393046" y="1479451"/>
                  </a:lnTo>
                  <a:lnTo>
                    <a:pt x="1395835" y="1474306"/>
                  </a:lnTo>
                  <a:lnTo>
                    <a:pt x="1398624" y="1469557"/>
                  </a:lnTo>
                  <a:lnTo>
                    <a:pt x="1401811" y="1465204"/>
                  </a:lnTo>
                  <a:lnTo>
                    <a:pt x="1405397" y="1461246"/>
                  </a:lnTo>
                  <a:lnTo>
                    <a:pt x="1409780" y="1457289"/>
                  </a:lnTo>
                  <a:lnTo>
                    <a:pt x="1413764" y="1454123"/>
                  </a:lnTo>
                  <a:lnTo>
                    <a:pt x="1418545" y="1451748"/>
                  </a:lnTo>
                  <a:lnTo>
                    <a:pt x="1423724" y="1448978"/>
                  </a:lnTo>
                  <a:lnTo>
                    <a:pt x="1428904" y="1447000"/>
                  </a:lnTo>
                  <a:lnTo>
                    <a:pt x="1434083" y="1445812"/>
                  </a:lnTo>
                  <a:lnTo>
                    <a:pt x="1439661" y="1445021"/>
                  </a:lnTo>
                  <a:lnTo>
                    <a:pt x="1445637" y="1444625"/>
                  </a:lnTo>
                  <a:close/>
                  <a:moveTo>
                    <a:pt x="971098" y="1444625"/>
                  </a:moveTo>
                  <a:lnTo>
                    <a:pt x="1267674" y="1444625"/>
                  </a:lnTo>
                  <a:lnTo>
                    <a:pt x="1273224" y="1445021"/>
                  </a:lnTo>
                  <a:lnTo>
                    <a:pt x="1278775" y="1445812"/>
                  </a:lnTo>
                  <a:lnTo>
                    <a:pt x="1284326" y="1447000"/>
                  </a:lnTo>
                  <a:lnTo>
                    <a:pt x="1289481" y="1448978"/>
                  </a:lnTo>
                  <a:lnTo>
                    <a:pt x="1294635" y="1451748"/>
                  </a:lnTo>
                  <a:lnTo>
                    <a:pt x="1298996" y="1454123"/>
                  </a:lnTo>
                  <a:lnTo>
                    <a:pt x="1303358" y="1457289"/>
                  </a:lnTo>
                  <a:lnTo>
                    <a:pt x="1307719" y="1461246"/>
                  </a:lnTo>
                  <a:lnTo>
                    <a:pt x="1311288" y="1465204"/>
                  </a:lnTo>
                  <a:lnTo>
                    <a:pt x="1314459" y="1469557"/>
                  </a:lnTo>
                  <a:lnTo>
                    <a:pt x="1317235" y="1474306"/>
                  </a:lnTo>
                  <a:lnTo>
                    <a:pt x="1319614" y="1479451"/>
                  </a:lnTo>
                  <a:lnTo>
                    <a:pt x="1321596" y="1484200"/>
                  </a:lnTo>
                  <a:lnTo>
                    <a:pt x="1323182" y="1489740"/>
                  </a:lnTo>
                  <a:lnTo>
                    <a:pt x="1323975" y="1495280"/>
                  </a:lnTo>
                  <a:lnTo>
                    <a:pt x="1323975" y="1501217"/>
                  </a:lnTo>
                  <a:lnTo>
                    <a:pt x="1323975" y="1665451"/>
                  </a:lnTo>
                  <a:lnTo>
                    <a:pt x="1323975" y="1671387"/>
                  </a:lnTo>
                  <a:lnTo>
                    <a:pt x="1323182" y="1676927"/>
                  </a:lnTo>
                  <a:lnTo>
                    <a:pt x="1321596" y="1682468"/>
                  </a:lnTo>
                  <a:lnTo>
                    <a:pt x="1319614" y="1688008"/>
                  </a:lnTo>
                  <a:lnTo>
                    <a:pt x="1317235" y="1692361"/>
                  </a:lnTo>
                  <a:lnTo>
                    <a:pt x="1314459" y="1697110"/>
                  </a:lnTo>
                  <a:lnTo>
                    <a:pt x="1311288" y="1701859"/>
                  </a:lnTo>
                  <a:lnTo>
                    <a:pt x="1307719" y="1705421"/>
                  </a:lnTo>
                  <a:lnTo>
                    <a:pt x="1303358" y="1709378"/>
                  </a:lnTo>
                  <a:lnTo>
                    <a:pt x="1298996" y="1712544"/>
                  </a:lnTo>
                  <a:lnTo>
                    <a:pt x="1294635" y="1715315"/>
                  </a:lnTo>
                  <a:lnTo>
                    <a:pt x="1289481" y="1717689"/>
                  </a:lnTo>
                  <a:lnTo>
                    <a:pt x="1284326" y="1719668"/>
                  </a:lnTo>
                  <a:lnTo>
                    <a:pt x="1278775" y="1720855"/>
                  </a:lnTo>
                  <a:lnTo>
                    <a:pt x="1273224" y="1722042"/>
                  </a:lnTo>
                  <a:lnTo>
                    <a:pt x="1267674" y="1722438"/>
                  </a:lnTo>
                  <a:lnTo>
                    <a:pt x="971098" y="1722438"/>
                  </a:lnTo>
                  <a:lnTo>
                    <a:pt x="965151" y="1722042"/>
                  </a:lnTo>
                  <a:lnTo>
                    <a:pt x="959600" y="1720855"/>
                  </a:lnTo>
                  <a:lnTo>
                    <a:pt x="954049" y="1719668"/>
                  </a:lnTo>
                  <a:lnTo>
                    <a:pt x="949291" y="1717689"/>
                  </a:lnTo>
                  <a:lnTo>
                    <a:pt x="944137" y="1715315"/>
                  </a:lnTo>
                  <a:lnTo>
                    <a:pt x="939379" y="1712544"/>
                  </a:lnTo>
                  <a:lnTo>
                    <a:pt x="935414" y="1709378"/>
                  </a:lnTo>
                  <a:lnTo>
                    <a:pt x="931053" y="1705421"/>
                  </a:lnTo>
                  <a:lnTo>
                    <a:pt x="927088" y="1701859"/>
                  </a:lnTo>
                  <a:lnTo>
                    <a:pt x="924312" y="1697110"/>
                  </a:lnTo>
                  <a:lnTo>
                    <a:pt x="921140" y="1692361"/>
                  </a:lnTo>
                  <a:lnTo>
                    <a:pt x="918762" y="1688008"/>
                  </a:lnTo>
                  <a:lnTo>
                    <a:pt x="917176" y="1682468"/>
                  </a:lnTo>
                  <a:lnTo>
                    <a:pt x="915590" y="1676927"/>
                  </a:lnTo>
                  <a:lnTo>
                    <a:pt x="914400" y="1671387"/>
                  </a:lnTo>
                  <a:lnTo>
                    <a:pt x="914400" y="1665451"/>
                  </a:lnTo>
                  <a:lnTo>
                    <a:pt x="914400" y="1501217"/>
                  </a:lnTo>
                  <a:lnTo>
                    <a:pt x="914400" y="1495280"/>
                  </a:lnTo>
                  <a:lnTo>
                    <a:pt x="915590" y="1489740"/>
                  </a:lnTo>
                  <a:lnTo>
                    <a:pt x="917176" y="1484200"/>
                  </a:lnTo>
                  <a:lnTo>
                    <a:pt x="918762" y="1479451"/>
                  </a:lnTo>
                  <a:lnTo>
                    <a:pt x="921140" y="1474306"/>
                  </a:lnTo>
                  <a:lnTo>
                    <a:pt x="924312" y="1469557"/>
                  </a:lnTo>
                  <a:lnTo>
                    <a:pt x="927088" y="1465204"/>
                  </a:lnTo>
                  <a:lnTo>
                    <a:pt x="931053" y="1461246"/>
                  </a:lnTo>
                  <a:lnTo>
                    <a:pt x="935414" y="1457289"/>
                  </a:lnTo>
                  <a:lnTo>
                    <a:pt x="939379" y="1454123"/>
                  </a:lnTo>
                  <a:lnTo>
                    <a:pt x="944137" y="1451748"/>
                  </a:lnTo>
                  <a:lnTo>
                    <a:pt x="949291" y="1448978"/>
                  </a:lnTo>
                  <a:lnTo>
                    <a:pt x="954049" y="1447000"/>
                  </a:lnTo>
                  <a:lnTo>
                    <a:pt x="959600" y="1445812"/>
                  </a:lnTo>
                  <a:lnTo>
                    <a:pt x="965151" y="1445021"/>
                  </a:lnTo>
                  <a:lnTo>
                    <a:pt x="971098" y="1444625"/>
                  </a:lnTo>
                  <a:close/>
                  <a:moveTo>
                    <a:pt x="1787045" y="1350963"/>
                  </a:moveTo>
                  <a:lnTo>
                    <a:pt x="1913358" y="1350963"/>
                  </a:lnTo>
                  <a:lnTo>
                    <a:pt x="1913358" y="1366815"/>
                  </a:lnTo>
                  <a:lnTo>
                    <a:pt x="1914148" y="1381479"/>
                  </a:lnTo>
                  <a:lnTo>
                    <a:pt x="1915332" y="1395746"/>
                  </a:lnTo>
                  <a:lnTo>
                    <a:pt x="1917700" y="1409617"/>
                  </a:lnTo>
                  <a:lnTo>
                    <a:pt x="1910200" y="1412391"/>
                  </a:lnTo>
                  <a:lnTo>
                    <a:pt x="1903095" y="1414769"/>
                  </a:lnTo>
                  <a:lnTo>
                    <a:pt x="1896385" y="1418732"/>
                  </a:lnTo>
                  <a:lnTo>
                    <a:pt x="1890069" y="1422299"/>
                  </a:lnTo>
                  <a:lnTo>
                    <a:pt x="1883753" y="1427055"/>
                  </a:lnTo>
                  <a:lnTo>
                    <a:pt x="1877833" y="1431810"/>
                  </a:lnTo>
                  <a:lnTo>
                    <a:pt x="1872306" y="1437359"/>
                  </a:lnTo>
                  <a:lnTo>
                    <a:pt x="1867570" y="1442907"/>
                  </a:lnTo>
                  <a:lnTo>
                    <a:pt x="1863228" y="1448852"/>
                  </a:lnTo>
                  <a:lnTo>
                    <a:pt x="1859280" y="1455589"/>
                  </a:lnTo>
                  <a:lnTo>
                    <a:pt x="1856122" y="1462326"/>
                  </a:lnTo>
                  <a:lnTo>
                    <a:pt x="1852965" y="1469460"/>
                  </a:lnTo>
                  <a:lnTo>
                    <a:pt x="1850596" y="1476990"/>
                  </a:lnTo>
                  <a:lnTo>
                    <a:pt x="1849017" y="1484916"/>
                  </a:lnTo>
                  <a:lnTo>
                    <a:pt x="1847833" y="1492842"/>
                  </a:lnTo>
                  <a:lnTo>
                    <a:pt x="1847438" y="1500768"/>
                  </a:lnTo>
                  <a:lnTo>
                    <a:pt x="1847438" y="1628776"/>
                  </a:lnTo>
                  <a:lnTo>
                    <a:pt x="1837570" y="1628776"/>
                  </a:lnTo>
                  <a:lnTo>
                    <a:pt x="1837570" y="1500768"/>
                  </a:lnTo>
                  <a:lnTo>
                    <a:pt x="1837175" y="1492842"/>
                  </a:lnTo>
                  <a:lnTo>
                    <a:pt x="1836386" y="1485312"/>
                  </a:lnTo>
                  <a:lnTo>
                    <a:pt x="1834412" y="1478178"/>
                  </a:lnTo>
                  <a:lnTo>
                    <a:pt x="1832439" y="1470252"/>
                  </a:lnTo>
                  <a:lnTo>
                    <a:pt x="1830070" y="1463515"/>
                  </a:lnTo>
                  <a:lnTo>
                    <a:pt x="1826518" y="1456778"/>
                  </a:lnTo>
                  <a:lnTo>
                    <a:pt x="1822965" y="1450833"/>
                  </a:lnTo>
                  <a:lnTo>
                    <a:pt x="1818623" y="1444888"/>
                  </a:lnTo>
                  <a:lnTo>
                    <a:pt x="1813886" y="1438944"/>
                  </a:lnTo>
                  <a:lnTo>
                    <a:pt x="1809150" y="1433792"/>
                  </a:lnTo>
                  <a:lnTo>
                    <a:pt x="1803623" y="1428640"/>
                  </a:lnTo>
                  <a:lnTo>
                    <a:pt x="1798097" y="1424280"/>
                  </a:lnTo>
                  <a:lnTo>
                    <a:pt x="1791781" y="1420317"/>
                  </a:lnTo>
                  <a:lnTo>
                    <a:pt x="1785466" y="1416354"/>
                  </a:lnTo>
                  <a:lnTo>
                    <a:pt x="1778755" y="1413580"/>
                  </a:lnTo>
                  <a:lnTo>
                    <a:pt x="1771650" y="1411202"/>
                  </a:lnTo>
                  <a:lnTo>
                    <a:pt x="1774808" y="1406446"/>
                  </a:lnTo>
                  <a:lnTo>
                    <a:pt x="1777571" y="1401294"/>
                  </a:lnTo>
                  <a:lnTo>
                    <a:pt x="1779940" y="1394953"/>
                  </a:lnTo>
                  <a:lnTo>
                    <a:pt x="1782308" y="1388216"/>
                  </a:lnTo>
                  <a:lnTo>
                    <a:pt x="1784282" y="1380290"/>
                  </a:lnTo>
                  <a:lnTo>
                    <a:pt x="1785466" y="1371571"/>
                  </a:lnTo>
                  <a:lnTo>
                    <a:pt x="1786650" y="1361663"/>
                  </a:lnTo>
                  <a:lnTo>
                    <a:pt x="1787045" y="1350963"/>
                  </a:lnTo>
                  <a:close/>
                  <a:moveTo>
                    <a:pt x="1316831" y="1350963"/>
                  </a:moveTo>
                  <a:lnTo>
                    <a:pt x="1412875" y="1350963"/>
                  </a:lnTo>
                  <a:lnTo>
                    <a:pt x="1413272" y="1360950"/>
                  </a:lnTo>
                  <a:lnTo>
                    <a:pt x="1414066" y="1370138"/>
                  </a:lnTo>
                  <a:lnTo>
                    <a:pt x="1415653" y="1378527"/>
                  </a:lnTo>
                  <a:lnTo>
                    <a:pt x="1416844" y="1386116"/>
                  </a:lnTo>
                  <a:lnTo>
                    <a:pt x="1418828" y="1392907"/>
                  </a:lnTo>
                  <a:lnTo>
                    <a:pt x="1420813" y="1398900"/>
                  </a:lnTo>
                  <a:lnTo>
                    <a:pt x="1423194" y="1404492"/>
                  </a:lnTo>
                  <a:lnTo>
                    <a:pt x="1425575" y="1408886"/>
                  </a:lnTo>
                  <a:lnTo>
                    <a:pt x="1419622" y="1410884"/>
                  </a:lnTo>
                  <a:lnTo>
                    <a:pt x="1413272" y="1412881"/>
                  </a:lnTo>
                  <a:lnTo>
                    <a:pt x="1407716" y="1414878"/>
                  </a:lnTo>
                  <a:lnTo>
                    <a:pt x="1402556" y="1418074"/>
                  </a:lnTo>
                  <a:lnTo>
                    <a:pt x="1397000" y="1420870"/>
                  </a:lnTo>
                  <a:lnTo>
                    <a:pt x="1391841" y="1424466"/>
                  </a:lnTo>
                  <a:lnTo>
                    <a:pt x="1386681" y="1427661"/>
                  </a:lnTo>
                  <a:lnTo>
                    <a:pt x="1382316" y="1432056"/>
                  </a:lnTo>
                  <a:lnTo>
                    <a:pt x="1377950" y="1436050"/>
                  </a:lnTo>
                  <a:lnTo>
                    <a:pt x="1374378" y="1440844"/>
                  </a:lnTo>
                  <a:lnTo>
                    <a:pt x="1370410" y="1445638"/>
                  </a:lnTo>
                  <a:lnTo>
                    <a:pt x="1366441" y="1450431"/>
                  </a:lnTo>
                  <a:lnTo>
                    <a:pt x="1363663" y="1456024"/>
                  </a:lnTo>
                  <a:lnTo>
                    <a:pt x="1360885" y="1461616"/>
                  </a:lnTo>
                  <a:lnTo>
                    <a:pt x="1358106" y="1467209"/>
                  </a:lnTo>
                  <a:lnTo>
                    <a:pt x="1356519" y="1473201"/>
                  </a:lnTo>
                  <a:lnTo>
                    <a:pt x="1352947" y="1464413"/>
                  </a:lnTo>
                  <a:lnTo>
                    <a:pt x="1348978" y="1456423"/>
                  </a:lnTo>
                  <a:lnTo>
                    <a:pt x="1344216" y="1448833"/>
                  </a:lnTo>
                  <a:lnTo>
                    <a:pt x="1339056" y="1441643"/>
                  </a:lnTo>
                  <a:lnTo>
                    <a:pt x="1332706" y="1434852"/>
                  </a:lnTo>
                  <a:lnTo>
                    <a:pt x="1325960" y="1428860"/>
                  </a:lnTo>
                  <a:lnTo>
                    <a:pt x="1318816" y="1423267"/>
                  </a:lnTo>
                  <a:lnTo>
                    <a:pt x="1311275" y="1418873"/>
                  </a:lnTo>
                  <a:lnTo>
                    <a:pt x="1314053" y="1401696"/>
                  </a:lnTo>
                  <a:lnTo>
                    <a:pt x="1316038" y="1384918"/>
                  </a:lnTo>
                  <a:lnTo>
                    <a:pt x="1316435" y="1376130"/>
                  </a:lnTo>
                  <a:lnTo>
                    <a:pt x="1316831" y="1367741"/>
                  </a:lnTo>
                  <a:lnTo>
                    <a:pt x="1317228" y="1359352"/>
                  </a:lnTo>
                  <a:lnTo>
                    <a:pt x="1316831" y="1350963"/>
                  </a:lnTo>
                  <a:close/>
                  <a:moveTo>
                    <a:pt x="692943" y="1350963"/>
                  </a:moveTo>
                  <a:lnTo>
                    <a:pt x="941785" y="1350963"/>
                  </a:lnTo>
                  <a:lnTo>
                    <a:pt x="941785" y="1366815"/>
                  </a:lnTo>
                  <a:lnTo>
                    <a:pt x="942578" y="1381479"/>
                  </a:lnTo>
                  <a:lnTo>
                    <a:pt x="944166" y="1395746"/>
                  </a:lnTo>
                  <a:lnTo>
                    <a:pt x="946150" y="1409617"/>
                  </a:lnTo>
                  <a:lnTo>
                    <a:pt x="938610" y="1412391"/>
                  </a:lnTo>
                  <a:lnTo>
                    <a:pt x="931466" y="1414769"/>
                  </a:lnTo>
                  <a:lnTo>
                    <a:pt x="924719" y="1418732"/>
                  </a:lnTo>
                  <a:lnTo>
                    <a:pt x="917972" y="1422299"/>
                  </a:lnTo>
                  <a:lnTo>
                    <a:pt x="912019" y="1427055"/>
                  </a:lnTo>
                  <a:lnTo>
                    <a:pt x="906066" y="1431810"/>
                  </a:lnTo>
                  <a:lnTo>
                    <a:pt x="900906" y="1437359"/>
                  </a:lnTo>
                  <a:lnTo>
                    <a:pt x="896144" y="1442907"/>
                  </a:lnTo>
                  <a:lnTo>
                    <a:pt x="891381" y="1448852"/>
                  </a:lnTo>
                  <a:lnTo>
                    <a:pt x="887809" y="1455589"/>
                  </a:lnTo>
                  <a:lnTo>
                    <a:pt x="883841" y="1462326"/>
                  </a:lnTo>
                  <a:lnTo>
                    <a:pt x="881459" y="1469460"/>
                  </a:lnTo>
                  <a:lnTo>
                    <a:pt x="878681" y="1476990"/>
                  </a:lnTo>
                  <a:lnTo>
                    <a:pt x="877094" y="1484916"/>
                  </a:lnTo>
                  <a:lnTo>
                    <a:pt x="876300" y="1492842"/>
                  </a:lnTo>
                  <a:lnTo>
                    <a:pt x="875903" y="1500768"/>
                  </a:lnTo>
                  <a:lnTo>
                    <a:pt x="875903" y="1628776"/>
                  </a:lnTo>
                  <a:lnTo>
                    <a:pt x="692943" y="1628776"/>
                  </a:lnTo>
                  <a:lnTo>
                    <a:pt x="686990" y="1628776"/>
                  </a:lnTo>
                  <a:lnTo>
                    <a:pt x="681434" y="1627983"/>
                  </a:lnTo>
                  <a:lnTo>
                    <a:pt x="675878" y="1626002"/>
                  </a:lnTo>
                  <a:lnTo>
                    <a:pt x="671115" y="1624417"/>
                  </a:lnTo>
                  <a:lnTo>
                    <a:pt x="665956" y="1622039"/>
                  </a:lnTo>
                  <a:lnTo>
                    <a:pt x="661193" y="1618868"/>
                  </a:lnTo>
                  <a:lnTo>
                    <a:pt x="657224" y="1616094"/>
                  </a:lnTo>
                  <a:lnTo>
                    <a:pt x="652859" y="1612131"/>
                  </a:lnTo>
                  <a:lnTo>
                    <a:pt x="648890" y="1608168"/>
                  </a:lnTo>
                  <a:lnTo>
                    <a:pt x="646112" y="1603809"/>
                  </a:lnTo>
                  <a:lnTo>
                    <a:pt x="643334" y="1599053"/>
                  </a:lnTo>
                  <a:lnTo>
                    <a:pt x="640556" y="1594297"/>
                  </a:lnTo>
                  <a:lnTo>
                    <a:pt x="638968" y="1589145"/>
                  </a:lnTo>
                  <a:lnTo>
                    <a:pt x="637381" y="1583597"/>
                  </a:lnTo>
                  <a:lnTo>
                    <a:pt x="636587" y="1578048"/>
                  </a:lnTo>
                  <a:lnTo>
                    <a:pt x="636587" y="1572104"/>
                  </a:lnTo>
                  <a:lnTo>
                    <a:pt x="636587" y="1407635"/>
                  </a:lnTo>
                  <a:lnTo>
                    <a:pt x="636587" y="1401691"/>
                  </a:lnTo>
                  <a:lnTo>
                    <a:pt x="637381" y="1396142"/>
                  </a:lnTo>
                  <a:lnTo>
                    <a:pt x="638968" y="1390990"/>
                  </a:lnTo>
                  <a:lnTo>
                    <a:pt x="640556" y="1385442"/>
                  </a:lnTo>
                  <a:lnTo>
                    <a:pt x="643334" y="1380686"/>
                  </a:lnTo>
                  <a:lnTo>
                    <a:pt x="646112" y="1375534"/>
                  </a:lnTo>
                  <a:lnTo>
                    <a:pt x="648890" y="1371571"/>
                  </a:lnTo>
                  <a:lnTo>
                    <a:pt x="652859" y="1367608"/>
                  </a:lnTo>
                  <a:lnTo>
                    <a:pt x="657224" y="1364041"/>
                  </a:lnTo>
                  <a:lnTo>
                    <a:pt x="661193" y="1360474"/>
                  </a:lnTo>
                  <a:lnTo>
                    <a:pt x="665956" y="1357700"/>
                  </a:lnTo>
                  <a:lnTo>
                    <a:pt x="671115" y="1355322"/>
                  </a:lnTo>
                  <a:lnTo>
                    <a:pt x="675878" y="1353341"/>
                  </a:lnTo>
                  <a:lnTo>
                    <a:pt x="681434" y="1352152"/>
                  </a:lnTo>
                  <a:lnTo>
                    <a:pt x="686990" y="1351359"/>
                  </a:lnTo>
                  <a:lnTo>
                    <a:pt x="692943" y="1350963"/>
                  </a:lnTo>
                  <a:close/>
                  <a:moveTo>
                    <a:pt x="2082006" y="1166813"/>
                  </a:moveTo>
                  <a:lnTo>
                    <a:pt x="2083990" y="1169978"/>
                  </a:lnTo>
                  <a:lnTo>
                    <a:pt x="2086768" y="1172747"/>
                  </a:lnTo>
                  <a:lnTo>
                    <a:pt x="2089547" y="1175120"/>
                  </a:lnTo>
                  <a:lnTo>
                    <a:pt x="2093515" y="1176702"/>
                  </a:lnTo>
                  <a:lnTo>
                    <a:pt x="2096293" y="1177494"/>
                  </a:lnTo>
                  <a:lnTo>
                    <a:pt x="2100262" y="1177494"/>
                  </a:lnTo>
                  <a:lnTo>
                    <a:pt x="2107803" y="1177098"/>
                  </a:lnTo>
                  <a:lnTo>
                    <a:pt x="2116137" y="1176702"/>
                  </a:lnTo>
                  <a:lnTo>
                    <a:pt x="2125662" y="1177098"/>
                  </a:lnTo>
                  <a:lnTo>
                    <a:pt x="2135584" y="1177889"/>
                  </a:lnTo>
                  <a:lnTo>
                    <a:pt x="2144315" y="1179076"/>
                  </a:lnTo>
                  <a:lnTo>
                    <a:pt x="2152650" y="1180658"/>
                  </a:lnTo>
                  <a:lnTo>
                    <a:pt x="2161381" y="1183427"/>
                  </a:lnTo>
                  <a:lnTo>
                    <a:pt x="2169318" y="1186196"/>
                  </a:lnTo>
                  <a:lnTo>
                    <a:pt x="2176462" y="1189756"/>
                  </a:lnTo>
                  <a:lnTo>
                    <a:pt x="2183606" y="1193317"/>
                  </a:lnTo>
                  <a:lnTo>
                    <a:pt x="2190353" y="1197668"/>
                  </a:lnTo>
                  <a:lnTo>
                    <a:pt x="2196703" y="1202810"/>
                  </a:lnTo>
                  <a:lnTo>
                    <a:pt x="2202656" y="1208348"/>
                  </a:lnTo>
                  <a:lnTo>
                    <a:pt x="2207815" y="1213886"/>
                  </a:lnTo>
                  <a:lnTo>
                    <a:pt x="2212975" y="1220611"/>
                  </a:lnTo>
                  <a:lnTo>
                    <a:pt x="2217737" y="1227731"/>
                  </a:lnTo>
                  <a:lnTo>
                    <a:pt x="2222500" y="1234852"/>
                  </a:lnTo>
                  <a:lnTo>
                    <a:pt x="2226072" y="1243554"/>
                  </a:lnTo>
                  <a:lnTo>
                    <a:pt x="2231628" y="1256213"/>
                  </a:lnTo>
                  <a:lnTo>
                    <a:pt x="2236787" y="1268476"/>
                  </a:lnTo>
                  <a:lnTo>
                    <a:pt x="2240756" y="1280343"/>
                  </a:lnTo>
                  <a:lnTo>
                    <a:pt x="2244725" y="1291814"/>
                  </a:lnTo>
                  <a:lnTo>
                    <a:pt x="2247503" y="1302890"/>
                  </a:lnTo>
                  <a:lnTo>
                    <a:pt x="2250281" y="1313175"/>
                  </a:lnTo>
                  <a:lnTo>
                    <a:pt x="2252265" y="1323460"/>
                  </a:lnTo>
                  <a:lnTo>
                    <a:pt x="2253853" y="1333350"/>
                  </a:lnTo>
                  <a:lnTo>
                    <a:pt x="2254647" y="1342843"/>
                  </a:lnTo>
                  <a:lnTo>
                    <a:pt x="2255043" y="1352337"/>
                  </a:lnTo>
                  <a:lnTo>
                    <a:pt x="2255837" y="1361831"/>
                  </a:lnTo>
                  <a:lnTo>
                    <a:pt x="2255043" y="1371325"/>
                  </a:lnTo>
                  <a:lnTo>
                    <a:pt x="2254647" y="1380027"/>
                  </a:lnTo>
                  <a:lnTo>
                    <a:pt x="2253853" y="1389126"/>
                  </a:lnTo>
                  <a:lnTo>
                    <a:pt x="2252662" y="1398619"/>
                  </a:lnTo>
                  <a:lnTo>
                    <a:pt x="2251075" y="1408113"/>
                  </a:lnTo>
                  <a:lnTo>
                    <a:pt x="2245122" y="1407322"/>
                  </a:lnTo>
                  <a:lnTo>
                    <a:pt x="2239168" y="1406926"/>
                  </a:lnTo>
                  <a:lnTo>
                    <a:pt x="2220118" y="1406926"/>
                  </a:lnTo>
                  <a:lnTo>
                    <a:pt x="2219722" y="1396246"/>
                  </a:lnTo>
                  <a:lnTo>
                    <a:pt x="2219325" y="1385961"/>
                  </a:lnTo>
                  <a:lnTo>
                    <a:pt x="2218928" y="1382401"/>
                  </a:lnTo>
                  <a:lnTo>
                    <a:pt x="2218134" y="1379632"/>
                  </a:lnTo>
                  <a:lnTo>
                    <a:pt x="2216547" y="1377258"/>
                  </a:lnTo>
                  <a:lnTo>
                    <a:pt x="2214165" y="1374489"/>
                  </a:lnTo>
                  <a:lnTo>
                    <a:pt x="2212181" y="1372907"/>
                  </a:lnTo>
                  <a:lnTo>
                    <a:pt x="2209403" y="1371325"/>
                  </a:lnTo>
                  <a:lnTo>
                    <a:pt x="2206228" y="1370534"/>
                  </a:lnTo>
                  <a:lnTo>
                    <a:pt x="2203053" y="1369742"/>
                  </a:lnTo>
                  <a:lnTo>
                    <a:pt x="2199878" y="1369742"/>
                  </a:lnTo>
                  <a:lnTo>
                    <a:pt x="2196703" y="1370929"/>
                  </a:lnTo>
                  <a:lnTo>
                    <a:pt x="2193925" y="1372116"/>
                  </a:lnTo>
                  <a:lnTo>
                    <a:pt x="2191543" y="1373698"/>
                  </a:lnTo>
                  <a:lnTo>
                    <a:pt x="2189559" y="1376072"/>
                  </a:lnTo>
                  <a:lnTo>
                    <a:pt x="2187178" y="1378841"/>
                  </a:lnTo>
                  <a:lnTo>
                    <a:pt x="2185987" y="1381214"/>
                  </a:lnTo>
                  <a:lnTo>
                    <a:pt x="2185590" y="1384774"/>
                  </a:lnTo>
                  <a:lnTo>
                    <a:pt x="2184003" y="1395455"/>
                  </a:lnTo>
                  <a:lnTo>
                    <a:pt x="2182018" y="1406926"/>
                  </a:lnTo>
                  <a:lnTo>
                    <a:pt x="2013743" y="1406926"/>
                  </a:lnTo>
                  <a:lnTo>
                    <a:pt x="2010965" y="1399015"/>
                  </a:lnTo>
                  <a:lnTo>
                    <a:pt x="2009775" y="1395850"/>
                  </a:lnTo>
                  <a:lnTo>
                    <a:pt x="2008584" y="1393477"/>
                  </a:lnTo>
                  <a:lnTo>
                    <a:pt x="2006600" y="1391499"/>
                  </a:lnTo>
                  <a:lnTo>
                    <a:pt x="2003822" y="1389126"/>
                  </a:lnTo>
                  <a:lnTo>
                    <a:pt x="2001440" y="1387939"/>
                  </a:lnTo>
                  <a:lnTo>
                    <a:pt x="1998662" y="1387148"/>
                  </a:lnTo>
                  <a:lnTo>
                    <a:pt x="1995090" y="1386752"/>
                  </a:lnTo>
                  <a:lnTo>
                    <a:pt x="1992312" y="1386752"/>
                  </a:lnTo>
                  <a:lnTo>
                    <a:pt x="1988740" y="1387543"/>
                  </a:lnTo>
                  <a:lnTo>
                    <a:pt x="1986359" y="1388730"/>
                  </a:lnTo>
                  <a:lnTo>
                    <a:pt x="1983581" y="1390708"/>
                  </a:lnTo>
                  <a:lnTo>
                    <a:pt x="1981597" y="1393081"/>
                  </a:lnTo>
                  <a:lnTo>
                    <a:pt x="1980009" y="1395455"/>
                  </a:lnTo>
                  <a:lnTo>
                    <a:pt x="1978818" y="1398224"/>
                  </a:lnTo>
                  <a:lnTo>
                    <a:pt x="1978025" y="1400993"/>
                  </a:lnTo>
                  <a:lnTo>
                    <a:pt x="1978025" y="1404553"/>
                  </a:lnTo>
                  <a:lnTo>
                    <a:pt x="1978025" y="1406926"/>
                  </a:lnTo>
                  <a:lnTo>
                    <a:pt x="1952625" y="1406926"/>
                  </a:lnTo>
                  <a:lnTo>
                    <a:pt x="1949847" y="1390708"/>
                  </a:lnTo>
                  <a:lnTo>
                    <a:pt x="1949053" y="1382005"/>
                  </a:lnTo>
                  <a:lnTo>
                    <a:pt x="1948259" y="1373698"/>
                  </a:lnTo>
                  <a:lnTo>
                    <a:pt x="1947862" y="1364996"/>
                  </a:lnTo>
                  <a:lnTo>
                    <a:pt x="1947862" y="1355897"/>
                  </a:lnTo>
                  <a:lnTo>
                    <a:pt x="1948259" y="1346404"/>
                  </a:lnTo>
                  <a:lnTo>
                    <a:pt x="1949053" y="1337305"/>
                  </a:lnTo>
                  <a:lnTo>
                    <a:pt x="1950243" y="1327020"/>
                  </a:lnTo>
                  <a:lnTo>
                    <a:pt x="1952228" y="1316736"/>
                  </a:lnTo>
                  <a:lnTo>
                    <a:pt x="1954609" y="1305659"/>
                  </a:lnTo>
                  <a:lnTo>
                    <a:pt x="1958181" y="1294188"/>
                  </a:lnTo>
                  <a:lnTo>
                    <a:pt x="1961356" y="1282716"/>
                  </a:lnTo>
                  <a:lnTo>
                    <a:pt x="1966118" y="1270453"/>
                  </a:lnTo>
                  <a:lnTo>
                    <a:pt x="1971675" y="1257399"/>
                  </a:lnTo>
                  <a:lnTo>
                    <a:pt x="1977231" y="1243554"/>
                  </a:lnTo>
                  <a:lnTo>
                    <a:pt x="1980803" y="1237225"/>
                  </a:lnTo>
                  <a:lnTo>
                    <a:pt x="1984772" y="1230896"/>
                  </a:lnTo>
                  <a:lnTo>
                    <a:pt x="1988740" y="1224567"/>
                  </a:lnTo>
                  <a:lnTo>
                    <a:pt x="1993106" y="1218238"/>
                  </a:lnTo>
                  <a:lnTo>
                    <a:pt x="1994693" y="1215864"/>
                  </a:lnTo>
                  <a:lnTo>
                    <a:pt x="1996281" y="1213491"/>
                  </a:lnTo>
                  <a:lnTo>
                    <a:pt x="2001440" y="1208744"/>
                  </a:lnTo>
                  <a:lnTo>
                    <a:pt x="2006600" y="1203601"/>
                  </a:lnTo>
                  <a:lnTo>
                    <a:pt x="2011362" y="1198855"/>
                  </a:lnTo>
                  <a:lnTo>
                    <a:pt x="2016522" y="1194899"/>
                  </a:lnTo>
                  <a:lnTo>
                    <a:pt x="2022078" y="1190943"/>
                  </a:lnTo>
                  <a:lnTo>
                    <a:pt x="2027634" y="1186987"/>
                  </a:lnTo>
                  <a:lnTo>
                    <a:pt x="2033190" y="1184218"/>
                  </a:lnTo>
                  <a:lnTo>
                    <a:pt x="2038350" y="1181449"/>
                  </a:lnTo>
                  <a:lnTo>
                    <a:pt x="2043906" y="1178285"/>
                  </a:lnTo>
                  <a:lnTo>
                    <a:pt x="2049859" y="1176307"/>
                  </a:lnTo>
                  <a:lnTo>
                    <a:pt x="2060972" y="1171956"/>
                  </a:lnTo>
                  <a:lnTo>
                    <a:pt x="2071290" y="1169187"/>
                  </a:lnTo>
                  <a:lnTo>
                    <a:pt x="2082006" y="1166813"/>
                  </a:lnTo>
                  <a:close/>
                  <a:moveTo>
                    <a:pt x="1110232" y="1166813"/>
                  </a:moveTo>
                  <a:lnTo>
                    <a:pt x="1112219" y="1169978"/>
                  </a:lnTo>
                  <a:lnTo>
                    <a:pt x="1115000" y="1172747"/>
                  </a:lnTo>
                  <a:lnTo>
                    <a:pt x="1118179" y="1175120"/>
                  </a:lnTo>
                  <a:lnTo>
                    <a:pt x="1121359" y="1176702"/>
                  </a:lnTo>
                  <a:lnTo>
                    <a:pt x="1124935" y="1177494"/>
                  </a:lnTo>
                  <a:lnTo>
                    <a:pt x="1128114" y="1177494"/>
                  </a:lnTo>
                  <a:lnTo>
                    <a:pt x="1136062" y="1177098"/>
                  </a:lnTo>
                  <a:lnTo>
                    <a:pt x="1144407" y="1176702"/>
                  </a:lnTo>
                  <a:lnTo>
                    <a:pt x="1154342" y="1177098"/>
                  </a:lnTo>
                  <a:lnTo>
                    <a:pt x="1163879" y="1177889"/>
                  </a:lnTo>
                  <a:lnTo>
                    <a:pt x="1173019" y="1179076"/>
                  </a:lnTo>
                  <a:lnTo>
                    <a:pt x="1181364" y="1180658"/>
                  </a:lnTo>
                  <a:lnTo>
                    <a:pt x="1189709" y="1183427"/>
                  </a:lnTo>
                  <a:lnTo>
                    <a:pt x="1197259" y="1186196"/>
                  </a:lnTo>
                  <a:lnTo>
                    <a:pt x="1204810" y="1189756"/>
                  </a:lnTo>
                  <a:lnTo>
                    <a:pt x="1211963" y="1193317"/>
                  </a:lnTo>
                  <a:lnTo>
                    <a:pt x="1218718" y="1197668"/>
                  </a:lnTo>
                  <a:lnTo>
                    <a:pt x="1225077" y="1202810"/>
                  </a:lnTo>
                  <a:lnTo>
                    <a:pt x="1231037" y="1208348"/>
                  </a:lnTo>
                  <a:lnTo>
                    <a:pt x="1236601" y="1213886"/>
                  </a:lnTo>
                  <a:lnTo>
                    <a:pt x="1241767" y="1220611"/>
                  </a:lnTo>
                  <a:lnTo>
                    <a:pt x="1246138" y="1227731"/>
                  </a:lnTo>
                  <a:lnTo>
                    <a:pt x="1250907" y="1234852"/>
                  </a:lnTo>
                  <a:lnTo>
                    <a:pt x="1254881" y="1243554"/>
                  </a:lnTo>
                  <a:lnTo>
                    <a:pt x="1260444" y="1256213"/>
                  </a:lnTo>
                  <a:lnTo>
                    <a:pt x="1265213" y="1268476"/>
                  </a:lnTo>
                  <a:lnTo>
                    <a:pt x="1269584" y="1280343"/>
                  </a:lnTo>
                  <a:lnTo>
                    <a:pt x="1273160" y="1291814"/>
                  </a:lnTo>
                  <a:lnTo>
                    <a:pt x="1276339" y="1302890"/>
                  </a:lnTo>
                  <a:lnTo>
                    <a:pt x="1278724" y="1313175"/>
                  </a:lnTo>
                  <a:lnTo>
                    <a:pt x="1281108" y="1323460"/>
                  </a:lnTo>
                  <a:lnTo>
                    <a:pt x="1282300" y="1333350"/>
                  </a:lnTo>
                  <a:lnTo>
                    <a:pt x="1283492" y="1342843"/>
                  </a:lnTo>
                  <a:lnTo>
                    <a:pt x="1283890" y="1352337"/>
                  </a:lnTo>
                  <a:lnTo>
                    <a:pt x="1284287" y="1361831"/>
                  </a:lnTo>
                  <a:lnTo>
                    <a:pt x="1283890" y="1371325"/>
                  </a:lnTo>
                  <a:lnTo>
                    <a:pt x="1283492" y="1380027"/>
                  </a:lnTo>
                  <a:lnTo>
                    <a:pt x="1282300" y="1389126"/>
                  </a:lnTo>
                  <a:lnTo>
                    <a:pt x="1281506" y="1398619"/>
                  </a:lnTo>
                  <a:lnTo>
                    <a:pt x="1279519" y="1408113"/>
                  </a:lnTo>
                  <a:lnTo>
                    <a:pt x="1273558" y="1407322"/>
                  </a:lnTo>
                  <a:lnTo>
                    <a:pt x="1267994" y="1406926"/>
                  </a:lnTo>
                  <a:lnTo>
                    <a:pt x="1248920" y="1406926"/>
                  </a:lnTo>
                  <a:lnTo>
                    <a:pt x="1248125" y="1385961"/>
                  </a:lnTo>
                  <a:lnTo>
                    <a:pt x="1247728" y="1382401"/>
                  </a:lnTo>
                  <a:lnTo>
                    <a:pt x="1246138" y="1379632"/>
                  </a:lnTo>
                  <a:lnTo>
                    <a:pt x="1244946" y="1377258"/>
                  </a:lnTo>
                  <a:lnTo>
                    <a:pt x="1242959" y="1374489"/>
                  </a:lnTo>
                  <a:lnTo>
                    <a:pt x="1240575" y="1372907"/>
                  </a:lnTo>
                  <a:lnTo>
                    <a:pt x="1237793" y="1371325"/>
                  </a:lnTo>
                  <a:lnTo>
                    <a:pt x="1235011" y="1370534"/>
                  </a:lnTo>
                  <a:lnTo>
                    <a:pt x="1231435" y="1369742"/>
                  </a:lnTo>
                  <a:lnTo>
                    <a:pt x="1228653" y="1369742"/>
                  </a:lnTo>
                  <a:lnTo>
                    <a:pt x="1225077" y="1370929"/>
                  </a:lnTo>
                  <a:lnTo>
                    <a:pt x="1222692" y="1372116"/>
                  </a:lnTo>
                  <a:lnTo>
                    <a:pt x="1220308" y="1373698"/>
                  </a:lnTo>
                  <a:lnTo>
                    <a:pt x="1217526" y="1376072"/>
                  </a:lnTo>
                  <a:lnTo>
                    <a:pt x="1215937" y="1378841"/>
                  </a:lnTo>
                  <a:lnTo>
                    <a:pt x="1214745" y="1381214"/>
                  </a:lnTo>
                  <a:lnTo>
                    <a:pt x="1214347" y="1384774"/>
                  </a:lnTo>
                  <a:lnTo>
                    <a:pt x="1211963" y="1395455"/>
                  </a:lnTo>
                  <a:lnTo>
                    <a:pt x="1209976" y="1406926"/>
                  </a:lnTo>
                  <a:lnTo>
                    <a:pt x="1041881" y="1406926"/>
                  </a:lnTo>
                  <a:lnTo>
                    <a:pt x="1039497" y="1399015"/>
                  </a:lnTo>
                  <a:lnTo>
                    <a:pt x="1038305" y="1395850"/>
                  </a:lnTo>
                  <a:lnTo>
                    <a:pt x="1036715" y="1393477"/>
                  </a:lnTo>
                  <a:lnTo>
                    <a:pt x="1034728" y="1391499"/>
                  </a:lnTo>
                  <a:lnTo>
                    <a:pt x="1032344" y="1389126"/>
                  </a:lnTo>
                  <a:lnTo>
                    <a:pt x="1029960" y="1387939"/>
                  </a:lnTo>
                  <a:lnTo>
                    <a:pt x="1026780" y="1387148"/>
                  </a:lnTo>
                  <a:lnTo>
                    <a:pt x="1023601" y="1386752"/>
                  </a:lnTo>
                  <a:lnTo>
                    <a:pt x="1020422" y="1386752"/>
                  </a:lnTo>
                  <a:lnTo>
                    <a:pt x="1017243" y="1387543"/>
                  </a:lnTo>
                  <a:lnTo>
                    <a:pt x="1014461" y="1388730"/>
                  </a:lnTo>
                  <a:lnTo>
                    <a:pt x="1012077" y="1390708"/>
                  </a:lnTo>
                  <a:lnTo>
                    <a:pt x="1010090" y="1393081"/>
                  </a:lnTo>
                  <a:lnTo>
                    <a:pt x="1008103" y="1395455"/>
                  </a:lnTo>
                  <a:lnTo>
                    <a:pt x="1006911" y="1398224"/>
                  </a:lnTo>
                  <a:lnTo>
                    <a:pt x="1006116" y="1400993"/>
                  </a:lnTo>
                  <a:lnTo>
                    <a:pt x="1006116" y="1404553"/>
                  </a:lnTo>
                  <a:lnTo>
                    <a:pt x="1006116" y="1406926"/>
                  </a:lnTo>
                  <a:lnTo>
                    <a:pt x="980684" y="1406926"/>
                  </a:lnTo>
                  <a:lnTo>
                    <a:pt x="978299" y="1390708"/>
                  </a:lnTo>
                  <a:lnTo>
                    <a:pt x="977107" y="1382005"/>
                  </a:lnTo>
                  <a:lnTo>
                    <a:pt x="976710" y="1373698"/>
                  </a:lnTo>
                  <a:lnTo>
                    <a:pt x="976312" y="1364996"/>
                  </a:lnTo>
                  <a:lnTo>
                    <a:pt x="976312" y="1355897"/>
                  </a:lnTo>
                  <a:lnTo>
                    <a:pt x="976710" y="1346404"/>
                  </a:lnTo>
                  <a:lnTo>
                    <a:pt x="977504" y="1337305"/>
                  </a:lnTo>
                  <a:lnTo>
                    <a:pt x="978697" y="1327020"/>
                  </a:lnTo>
                  <a:lnTo>
                    <a:pt x="980286" y="1316736"/>
                  </a:lnTo>
                  <a:lnTo>
                    <a:pt x="983068" y="1305659"/>
                  </a:lnTo>
                  <a:lnTo>
                    <a:pt x="985850" y="1294188"/>
                  </a:lnTo>
                  <a:lnTo>
                    <a:pt x="989823" y="1282716"/>
                  </a:lnTo>
                  <a:lnTo>
                    <a:pt x="994195" y="1270453"/>
                  </a:lnTo>
                  <a:lnTo>
                    <a:pt x="999758" y="1257399"/>
                  </a:lnTo>
                  <a:lnTo>
                    <a:pt x="1005719" y="1243554"/>
                  </a:lnTo>
                  <a:lnTo>
                    <a:pt x="1008898" y="1237225"/>
                  </a:lnTo>
                  <a:lnTo>
                    <a:pt x="1012872" y="1230500"/>
                  </a:lnTo>
                  <a:lnTo>
                    <a:pt x="1016846" y="1224567"/>
                  </a:lnTo>
                  <a:lnTo>
                    <a:pt x="1021217" y="1218238"/>
                  </a:lnTo>
                  <a:lnTo>
                    <a:pt x="1023204" y="1215864"/>
                  </a:lnTo>
                  <a:lnTo>
                    <a:pt x="1024793" y="1213491"/>
                  </a:lnTo>
                  <a:lnTo>
                    <a:pt x="1029960" y="1208744"/>
                  </a:lnTo>
                  <a:lnTo>
                    <a:pt x="1034331" y="1203601"/>
                  </a:lnTo>
                  <a:lnTo>
                    <a:pt x="1039894" y="1198855"/>
                  </a:lnTo>
                  <a:lnTo>
                    <a:pt x="1045060" y="1194899"/>
                  </a:lnTo>
                  <a:lnTo>
                    <a:pt x="1050624" y="1190943"/>
                  </a:lnTo>
                  <a:lnTo>
                    <a:pt x="1055790" y="1186987"/>
                  </a:lnTo>
                  <a:lnTo>
                    <a:pt x="1061353" y="1184218"/>
                  </a:lnTo>
                  <a:lnTo>
                    <a:pt x="1066917" y="1181449"/>
                  </a:lnTo>
                  <a:lnTo>
                    <a:pt x="1072480" y="1178285"/>
                  </a:lnTo>
                  <a:lnTo>
                    <a:pt x="1078043" y="1176307"/>
                  </a:lnTo>
                  <a:lnTo>
                    <a:pt x="1089170" y="1171956"/>
                  </a:lnTo>
                  <a:lnTo>
                    <a:pt x="1099900" y="1169187"/>
                  </a:lnTo>
                  <a:lnTo>
                    <a:pt x="1110232" y="1166813"/>
                  </a:lnTo>
                  <a:close/>
                  <a:moveTo>
                    <a:pt x="1601784" y="1141413"/>
                  </a:moveTo>
                  <a:lnTo>
                    <a:pt x="1608513" y="1141413"/>
                  </a:lnTo>
                  <a:lnTo>
                    <a:pt x="1616826" y="1141413"/>
                  </a:lnTo>
                  <a:lnTo>
                    <a:pt x="1628701" y="1141809"/>
                  </a:lnTo>
                  <a:lnTo>
                    <a:pt x="1639785" y="1142996"/>
                  </a:lnTo>
                  <a:lnTo>
                    <a:pt x="1644139" y="1143392"/>
                  </a:lnTo>
                  <a:lnTo>
                    <a:pt x="1656410" y="1145766"/>
                  </a:lnTo>
                  <a:lnTo>
                    <a:pt x="1668285" y="1149327"/>
                  </a:lnTo>
                  <a:lnTo>
                    <a:pt x="1673431" y="1150910"/>
                  </a:lnTo>
                  <a:lnTo>
                    <a:pt x="1682140" y="1154075"/>
                  </a:lnTo>
                  <a:lnTo>
                    <a:pt x="1690453" y="1157241"/>
                  </a:lnTo>
                  <a:lnTo>
                    <a:pt x="1694807" y="1158823"/>
                  </a:lnTo>
                  <a:lnTo>
                    <a:pt x="1703516" y="1163572"/>
                  </a:lnTo>
                  <a:lnTo>
                    <a:pt x="1711828" y="1167924"/>
                  </a:lnTo>
                  <a:lnTo>
                    <a:pt x="1714995" y="1169903"/>
                  </a:lnTo>
                  <a:lnTo>
                    <a:pt x="1726079" y="1177421"/>
                  </a:lnTo>
                  <a:lnTo>
                    <a:pt x="1729245" y="1179399"/>
                  </a:lnTo>
                  <a:lnTo>
                    <a:pt x="1739142" y="1186918"/>
                  </a:lnTo>
                  <a:lnTo>
                    <a:pt x="1740329" y="1188105"/>
                  </a:lnTo>
                  <a:lnTo>
                    <a:pt x="1745475" y="1192853"/>
                  </a:lnTo>
                  <a:lnTo>
                    <a:pt x="1747058" y="1194436"/>
                  </a:lnTo>
                  <a:lnTo>
                    <a:pt x="1748642" y="1196018"/>
                  </a:lnTo>
                  <a:lnTo>
                    <a:pt x="1743100" y="1240732"/>
                  </a:lnTo>
                  <a:lnTo>
                    <a:pt x="1739142" y="1274761"/>
                  </a:lnTo>
                  <a:lnTo>
                    <a:pt x="1736766" y="1296128"/>
                  </a:lnTo>
                  <a:lnTo>
                    <a:pt x="1738746" y="1294150"/>
                  </a:lnTo>
                  <a:lnTo>
                    <a:pt x="1739537" y="1293358"/>
                  </a:lnTo>
                  <a:lnTo>
                    <a:pt x="1740725" y="1293358"/>
                  </a:lnTo>
                  <a:lnTo>
                    <a:pt x="1741912" y="1293754"/>
                  </a:lnTo>
                  <a:lnTo>
                    <a:pt x="1743100" y="1294150"/>
                  </a:lnTo>
                  <a:lnTo>
                    <a:pt x="1744288" y="1295733"/>
                  </a:lnTo>
                  <a:lnTo>
                    <a:pt x="1745079" y="1297315"/>
                  </a:lnTo>
                  <a:lnTo>
                    <a:pt x="1747454" y="1301668"/>
                  </a:lnTo>
                  <a:lnTo>
                    <a:pt x="1749038" y="1307603"/>
                  </a:lnTo>
                  <a:lnTo>
                    <a:pt x="1750621" y="1315121"/>
                  </a:lnTo>
                  <a:lnTo>
                    <a:pt x="1751809" y="1323827"/>
                  </a:lnTo>
                  <a:lnTo>
                    <a:pt x="1752204" y="1332928"/>
                  </a:lnTo>
                  <a:lnTo>
                    <a:pt x="1752600" y="1343216"/>
                  </a:lnTo>
                  <a:lnTo>
                    <a:pt x="1752204" y="1352712"/>
                  </a:lnTo>
                  <a:lnTo>
                    <a:pt x="1751809" y="1361813"/>
                  </a:lnTo>
                  <a:lnTo>
                    <a:pt x="1750621" y="1370518"/>
                  </a:lnTo>
                  <a:lnTo>
                    <a:pt x="1749038" y="1378036"/>
                  </a:lnTo>
                  <a:lnTo>
                    <a:pt x="1747454" y="1383972"/>
                  </a:lnTo>
                  <a:lnTo>
                    <a:pt x="1745079" y="1388324"/>
                  </a:lnTo>
                  <a:lnTo>
                    <a:pt x="1744288" y="1390303"/>
                  </a:lnTo>
                  <a:lnTo>
                    <a:pt x="1743100" y="1391490"/>
                  </a:lnTo>
                  <a:lnTo>
                    <a:pt x="1741912" y="1391886"/>
                  </a:lnTo>
                  <a:lnTo>
                    <a:pt x="1740725" y="1392281"/>
                  </a:lnTo>
                  <a:lnTo>
                    <a:pt x="1739142" y="1391886"/>
                  </a:lnTo>
                  <a:lnTo>
                    <a:pt x="1737954" y="1391094"/>
                  </a:lnTo>
                  <a:lnTo>
                    <a:pt x="1736766" y="1389511"/>
                  </a:lnTo>
                  <a:lnTo>
                    <a:pt x="1735975" y="1387929"/>
                  </a:lnTo>
                  <a:lnTo>
                    <a:pt x="1733996" y="1382785"/>
                  </a:lnTo>
                  <a:lnTo>
                    <a:pt x="1731620" y="1376849"/>
                  </a:lnTo>
                  <a:lnTo>
                    <a:pt x="1730829" y="1384367"/>
                  </a:lnTo>
                  <a:lnTo>
                    <a:pt x="1729641" y="1391886"/>
                  </a:lnTo>
                  <a:lnTo>
                    <a:pt x="1725683" y="1406526"/>
                  </a:lnTo>
                  <a:lnTo>
                    <a:pt x="1475905" y="1406526"/>
                  </a:lnTo>
                  <a:lnTo>
                    <a:pt x="1471551" y="1394260"/>
                  </a:lnTo>
                  <a:lnTo>
                    <a:pt x="1469968" y="1388324"/>
                  </a:lnTo>
                  <a:lnTo>
                    <a:pt x="1467592" y="1381993"/>
                  </a:lnTo>
                  <a:lnTo>
                    <a:pt x="1466009" y="1387137"/>
                  </a:lnTo>
                  <a:lnTo>
                    <a:pt x="1464426" y="1391490"/>
                  </a:lnTo>
                  <a:lnTo>
                    <a:pt x="1463238" y="1392677"/>
                  </a:lnTo>
                  <a:lnTo>
                    <a:pt x="1462051" y="1393864"/>
                  </a:lnTo>
                  <a:lnTo>
                    <a:pt x="1460863" y="1394260"/>
                  </a:lnTo>
                  <a:lnTo>
                    <a:pt x="1459676" y="1394655"/>
                  </a:lnTo>
                  <a:lnTo>
                    <a:pt x="1458884" y="1394260"/>
                  </a:lnTo>
                  <a:lnTo>
                    <a:pt x="1457696" y="1393468"/>
                  </a:lnTo>
                  <a:lnTo>
                    <a:pt x="1456509" y="1392281"/>
                  </a:lnTo>
                  <a:lnTo>
                    <a:pt x="1454925" y="1391094"/>
                  </a:lnTo>
                  <a:lnTo>
                    <a:pt x="1452946" y="1386346"/>
                  </a:lnTo>
                  <a:lnTo>
                    <a:pt x="1451363" y="1380015"/>
                  </a:lnTo>
                  <a:lnTo>
                    <a:pt x="1450175" y="1372892"/>
                  </a:lnTo>
                  <a:lnTo>
                    <a:pt x="1448592" y="1364583"/>
                  </a:lnTo>
                  <a:lnTo>
                    <a:pt x="1447800" y="1355086"/>
                  </a:lnTo>
                  <a:lnTo>
                    <a:pt x="1447800" y="1345194"/>
                  </a:lnTo>
                  <a:lnTo>
                    <a:pt x="1447800" y="1334906"/>
                  </a:lnTo>
                  <a:lnTo>
                    <a:pt x="1448592" y="1325805"/>
                  </a:lnTo>
                  <a:lnTo>
                    <a:pt x="1450175" y="1317496"/>
                  </a:lnTo>
                  <a:lnTo>
                    <a:pt x="1451363" y="1310373"/>
                  </a:lnTo>
                  <a:lnTo>
                    <a:pt x="1452946" y="1304438"/>
                  </a:lnTo>
                  <a:lnTo>
                    <a:pt x="1454925" y="1299689"/>
                  </a:lnTo>
                  <a:lnTo>
                    <a:pt x="1456509" y="1298107"/>
                  </a:lnTo>
                  <a:lnTo>
                    <a:pt x="1457696" y="1296920"/>
                  </a:lnTo>
                  <a:lnTo>
                    <a:pt x="1458884" y="1296128"/>
                  </a:lnTo>
                  <a:lnTo>
                    <a:pt x="1459676" y="1296128"/>
                  </a:lnTo>
                  <a:lnTo>
                    <a:pt x="1460467" y="1296128"/>
                  </a:lnTo>
                  <a:lnTo>
                    <a:pt x="1461259" y="1296524"/>
                  </a:lnTo>
                  <a:lnTo>
                    <a:pt x="1462051" y="1283466"/>
                  </a:lnTo>
                  <a:lnTo>
                    <a:pt x="1462446" y="1277531"/>
                  </a:lnTo>
                  <a:lnTo>
                    <a:pt x="1464030" y="1271991"/>
                  </a:lnTo>
                  <a:lnTo>
                    <a:pt x="1462051" y="1258142"/>
                  </a:lnTo>
                  <a:lnTo>
                    <a:pt x="1460071" y="1245480"/>
                  </a:lnTo>
                  <a:lnTo>
                    <a:pt x="1456905" y="1223717"/>
                  </a:lnTo>
                  <a:lnTo>
                    <a:pt x="1453738" y="1208681"/>
                  </a:lnTo>
                  <a:lnTo>
                    <a:pt x="1452550" y="1203537"/>
                  </a:lnTo>
                  <a:lnTo>
                    <a:pt x="1458488" y="1199975"/>
                  </a:lnTo>
                  <a:lnTo>
                    <a:pt x="1465217" y="1196018"/>
                  </a:lnTo>
                  <a:lnTo>
                    <a:pt x="1471551" y="1191270"/>
                  </a:lnTo>
                  <a:lnTo>
                    <a:pt x="1477884" y="1186522"/>
                  </a:lnTo>
                  <a:lnTo>
                    <a:pt x="1489760" y="1177421"/>
                  </a:lnTo>
                  <a:lnTo>
                    <a:pt x="1495302" y="1173464"/>
                  </a:lnTo>
                  <a:lnTo>
                    <a:pt x="1500843" y="1170299"/>
                  </a:lnTo>
                  <a:lnTo>
                    <a:pt x="1515490" y="1163176"/>
                  </a:lnTo>
                  <a:lnTo>
                    <a:pt x="1530136" y="1157241"/>
                  </a:lnTo>
                  <a:lnTo>
                    <a:pt x="1539636" y="1154075"/>
                  </a:lnTo>
                  <a:lnTo>
                    <a:pt x="1548741" y="1150910"/>
                  </a:lnTo>
                  <a:lnTo>
                    <a:pt x="1558241" y="1148536"/>
                  </a:lnTo>
                  <a:lnTo>
                    <a:pt x="1568533" y="1145766"/>
                  </a:lnTo>
                  <a:lnTo>
                    <a:pt x="1576450" y="1144183"/>
                  </a:lnTo>
                  <a:lnTo>
                    <a:pt x="1583971" y="1142996"/>
                  </a:lnTo>
                  <a:lnTo>
                    <a:pt x="1594658" y="1142204"/>
                  </a:lnTo>
                  <a:lnTo>
                    <a:pt x="1601784" y="1141413"/>
                  </a:lnTo>
                  <a:close/>
                  <a:moveTo>
                    <a:pt x="1832358" y="1052513"/>
                  </a:moveTo>
                  <a:lnTo>
                    <a:pt x="1843104" y="1052513"/>
                  </a:lnTo>
                  <a:lnTo>
                    <a:pt x="1847083" y="1052911"/>
                  </a:lnTo>
                  <a:lnTo>
                    <a:pt x="1839522" y="1055300"/>
                  </a:lnTo>
                  <a:lnTo>
                    <a:pt x="1831960" y="1058882"/>
                  </a:lnTo>
                  <a:lnTo>
                    <a:pt x="1825194" y="1062067"/>
                  </a:lnTo>
                  <a:lnTo>
                    <a:pt x="1818428" y="1065650"/>
                  </a:lnTo>
                  <a:lnTo>
                    <a:pt x="1820418" y="1066446"/>
                  </a:lnTo>
                  <a:lnTo>
                    <a:pt x="1828776" y="1066048"/>
                  </a:lnTo>
                  <a:lnTo>
                    <a:pt x="1837532" y="1065650"/>
                  </a:lnTo>
                  <a:lnTo>
                    <a:pt x="1846685" y="1066048"/>
                  </a:lnTo>
                  <a:lnTo>
                    <a:pt x="1856237" y="1066446"/>
                  </a:lnTo>
                  <a:lnTo>
                    <a:pt x="1865789" y="1067640"/>
                  </a:lnTo>
                  <a:lnTo>
                    <a:pt x="1876137" y="1069631"/>
                  </a:lnTo>
                  <a:lnTo>
                    <a:pt x="1885688" y="1072417"/>
                  </a:lnTo>
                  <a:lnTo>
                    <a:pt x="1895638" y="1075602"/>
                  </a:lnTo>
                  <a:lnTo>
                    <a:pt x="1905588" y="1079981"/>
                  </a:lnTo>
                  <a:lnTo>
                    <a:pt x="1910761" y="1082369"/>
                  </a:lnTo>
                  <a:lnTo>
                    <a:pt x="1915139" y="1085156"/>
                  </a:lnTo>
                  <a:lnTo>
                    <a:pt x="1919915" y="1088340"/>
                  </a:lnTo>
                  <a:lnTo>
                    <a:pt x="1924691" y="1091525"/>
                  </a:lnTo>
                  <a:lnTo>
                    <a:pt x="1929069" y="1095506"/>
                  </a:lnTo>
                  <a:lnTo>
                    <a:pt x="1933845" y="1099487"/>
                  </a:lnTo>
                  <a:lnTo>
                    <a:pt x="1938223" y="1103468"/>
                  </a:lnTo>
                  <a:lnTo>
                    <a:pt x="1942202" y="1108245"/>
                  </a:lnTo>
                  <a:lnTo>
                    <a:pt x="1946580" y="1112623"/>
                  </a:lnTo>
                  <a:lnTo>
                    <a:pt x="1950162" y="1118197"/>
                  </a:lnTo>
                  <a:lnTo>
                    <a:pt x="1954142" y="1123770"/>
                  </a:lnTo>
                  <a:lnTo>
                    <a:pt x="1957724" y="1129741"/>
                  </a:lnTo>
                  <a:lnTo>
                    <a:pt x="1960908" y="1136110"/>
                  </a:lnTo>
                  <a:lnTo>
                    <a:pt x="1964490" y="1142878"/>
                  </a:lnTo>
                  <a:lnTo>
                    <a:pt x="1968868" y="1152830"/>
                  </a:lnTo>
                  <a:lnTo>
                    <a:pt x="1972847" y="1163180"/>
                  </a:lnTo>
                  <a:lnTo>
                    <a:pt x="1979613" y="1182288"/>
                  </a:lnTo>
                  <a:lnTo>
                    <a:pt x="1975633" y="1185871"/>
                  </a:lnTo>
                  <a:lnTo>
                    <a:pt x="1972051" y="1190249"/>
                  </a:lnTo>
                  <a:lnTo>
                    <a:pt x="1967674" y="1192638"/>
                  </a:lnTo>
                  <a:lnTo>
                    <a:pt x="1965684" y="1193832"/>
                  </a:lnTo>
                  <a:lnTo>
                    <a:pt x="1963694" y="1195823"/>
                  </a:lnTo>
                  <a:lnTo>
                    <a:pt x="1962102" y="1197415"/>
                  </a:lnTo>
                  <a:lnTo>
                    <a:pt x="1961306" y="1199007"/>
                  </a:lnTo>
                  <a:lnTo>
                    <a:pt x="1960112" y="1201396"/>
                  </a:lnTo>
                  <a:lnTo>
                    <a:pt x="1959316" y="1202988"/>
                  </a:lnTo>
                  <a:lnTo>
                    <a:pt x="1958918" y="1205377"/>
                  </a:lnTo>
                  <a:lnTo>
                    <a:pt x="1958918" y="1207367"/>
                  </a:lnTo>
                  <a:lnTo>
                    <a:pt x="1952152" y="1218115"/>
                  </a:lnTo>
                  <a:lnTo>
                    <a:pt x="1946580" y="1229262"/>
                  </a:lnTo>
                  <a:lnTo>
                    <a:pt x="1941008" y="1240806"/>
                  </a:lnTo>
                  <a:lnTo>
                    <a:pt x="1936233" y="1252350"/>
                  </a:lnTo>
                  <a:lnTo>
                    <a:pt x="1932253" y="1263895"/>
                  </a:lnTo>
                  <a:lnTo>
                    <a:pt x="1928273" y="1274245"/>
                  </a:lnTo>
                  <a:lnTo>
                    <a:pt x="1925089" y="1284993"/>
                  </a:lnTo>
                  <a:lnTo>
                    <a:pt x="1921905" y="1294945"/>
                  </a:lnTo>
                  <a:lnTo>
                    <a:pt x="1919915" y="1304897"/>
                  </a:lnTo>
                  <a:lnTo>
                    <a:pt x="1917925" y="1314451"/>
                  </a:lnTo>
                  <a:lnTo>
                    <a:pt x="1784997" y="1314451"/>
                  </a:lnTo>
                  <a:lnTo>
                    <a:pt x="1783007" y="1303305"/>
                  </a:lnTo>
                  <a:lnTo>
                    <a:pt x="1780222" y="1293353"/>
                  </a:lnTo>
                  <a:lnTo>
                    <a:pt x="1778630" y="1288974"/>
                  </a:lnTo>
                  <a:lnTo>
                    <a:pt x="1777038" y="1284993"/>
                  </a:lnTo>
                  <a:lnTo>
                    <a:pt x="1775446" y="1281410"/>
                  </a:lnTo>
                  <a:lnTo>
                    <a:pt x="1773058" y="1278226"/>
                  </a:lnTo>
                  <a:lnTo>
                    <a:pt x="1782609" y="1200202"/>
                  </a:lnTo>
                  <a:lnTo>
                    <a:pt x="1783007" y="1196619"/>
                  </a:lnTo>
                  <a:lnTo>
                    <a:pt x="1783007" y="1192638"/>
                  </a:lnTo>
                  <a:lnTo>
                    <a:pt x="1782211" y="1189453"/>
                  </a:lnTo>
                  <a:lnTo>
                    <a:pt x="1781416" y="1185472"/>
                  </a:lnTo>
                  <a:lnTo>
                    <a:pt x="1779824" y="1182288"/>
                  </a:lnTo>
                  <a:lnTo>
                    <a:pt x="1778232" y="1178705"/>
                  </a:lnTo>
                  <a:lnTo>
                    <a:pt x="1776242" y="1175919"/>
                  </a:lnTo>
                  <a:lnTo>
                    <a:pt x="1774252" y="1172734"/>
                  </a:lnTo>
                  <a:lnTo>
                    <a:pt x="1767884" y="1166763"/>
                  </a:lnTo>
                  <a:lnTo>
                    <a:pt x="1761516" y="1161588"/>
                  </a:lnTo>
                  <a:lnTo>
                    <a:pt x="1752362" y="1154422"/>
                  </a:lnTo>
                  <a:lnTo>
                    <a:pt x="1741219" y="1146460"/>
                  </a:lnTo>
                  <a:lnTo>
                    <a:pt x="1734851" y="1142480"/>
                  </a:lnTo>
                  <a:lnTo>
                    <a:pt x="1728085" y="1138101"/>
                  </a:lnTo>
                  <a:lnTo>
                    <a:pt x="1720921" y="1134518"/>
                  </a:lnTo>
                  <a:lnTo>
                    <a:pt x="1712564" y="1130139"/>
                  </a:lnTo>
                  <a:lnTo>
                    <a:pt x="1704206" y="1126158"/>
                  </a:lnTo>
                  <a:lnTo>
                    <a:pt x="1695450" y="1122576"/>
                  </a:lnTo>
                  <a:lnTo>
                    <a:pt x="1698236" y="1118197"/>
                  </a:lnTo>
                  <a:lnTo>
                    <a:pt x="1701420" y="1114216"/>
                  </a:lnTo>
                  <a:lnTo>
                    <a:pt x="1697440" y="1114614"/>
                  </a:lnTo>
                  <a:lnTo>
                    <a:pt x="1701420" y="1111827"/>
                  </a:lnTo>
                  <a:lnTo>
                    <a:pt x="1705002" y="1109041"/>
                  </a:lnTo>
                  <a:lnTo>
                    <a:pt x="1710176" y="1103069"/>
                  </a:lnTo>
                  <a:lnTo>
                    <a:pt x="1715748" y="1097894"/>
                  </a:lnTo>
                  <a:lnTo>
                    <a:pt x="1721319" y="1093117"/>
                  </a:lnTo>
                  <a:lnTo>
                    <a:pt x="1726891" y="1088340"/>
                  </a:lnTo>
                  <a:lnTo>
                    <a:pt x="1732463" y="1083962"/>
                  </a:lnTo>
                  <a:lnTo>
                    <a:pt x="1738035" y="1080379"/>
                  </a:lnTo>
                  <a:lnTo>
                    <a:pt x="1744005" y="1076398"/>
                  </a:lnTo>
                  <a:lnTo>
                    <a:pt x="1749975" y="1073611"/>
                  </a:lnTo>
                  <a:lnTo>
                    <a:pt x="1755944" y="1070427"/>
                  </a:lnTo>
                  <a:lnTo>
                    <a:pt x="1761914" y="1067640"/>
                  </a:lnTo>
                  <a:lnTo>
                    <a:pt x="1773456" y="1063261"/>
                  </a:lnTo>
                  <a:lnTo>
                    <a:pt x="1784997" y="1059679"/>
                  </a:lnTo>
                  <a:lnTo>
                    <a:pt x="1796539" y="1056892"/>
                  </a:lnTo>
                  <a:lnTo>
                    <a:pt x="1806489" y="1054902"/>
                  </a:lnTo>
                  <a:lnTo>
                    <a:pt x="1816438" y="1053707"/>
                  </a:lnTo>
                  <a:lnTo>
                    <a:pt x="1824796" y="1052911"/>
                  </a:lnTo>
                  <a:lnTo>
                    <a:pt x="1832358" y="1052513"/>
                  </a:lnTo>
                  <a:close/>
                  <a:moveTo>
                    <a:pt x="861259" y="1052513"/>
                  </a:moveTo>
                  <a:lnTo>
                    <a:pt x="871603" y="1052513"/>
                  </a:lnTo>
                  <a:lnTo>
                    <a:pt x="875581" y="1052911"/>
                  </a:lnTo>
                  <a:lnTo>
                    <a:pt x="868022" y="1055295"/>
                  </a:lnTo>
                  <a:lnTo>
                    <a:pt x="860861" y="1058873"/>
                  </a:lnTo>
                  <a:lnTo>
                    <a:pt x="854098" y="1062053"/>
                  </a:lnTo>
                  <a:lnTo>
                    <a:pt x="847335" y="1065630"/>
                  </a:lnTo>
                  <a:lnTo>
                    <a:pt x="849324" y="1066425"/>
                  </a:lnTo>
                  <a:lnTo>
                    <a:pt x="857281" y="1066027"/>
                  </a:lnTo>
                  <a:lnTo>
                    <a:pt x="866033" y="1065630"/>
                  </a:lnTo>
                  <a:lnTo>
                    <a:pt x="875183" y="1066027"/>
                  </a:lnTo>
                  <a:lnTo>
                    <a:pt x="884732" y="1066425"/>
                  </a:lnTo>
                  <a:lnTo>
                    <a:pt x="894678" y="1067617"/>
                  </a:lnTo>
                  <a:lnTo>
                    <a:pt x="904624" y="1069605"/>
                  </a:lnTo>
                  <a:lnTo>
                    <a:pt x="914172" y="1072387"/>
                  </a:lnTo>
                  <a:lnTo>
                    <a:pt x="924516" y="1075567"/>
                  </a:lnTo>
                  <a:lnTo>
                    <a:pt x="934064" y="1079939"/>
                  </a:lnTo>
                  <a:lnTo>
                    <a:pt x="939236" y="1082324"/>
                  </a:lnTo>
                  <a:lnTo>
                    <a:pt x="944010" y="1085106"/>
                  </a:lnTo>
                  <a:lnTo>
                    <a:pt x="948784" y="1088286"/>
                  </a:lnTo>
                  <a:lnTo>
                    <a:pt x="953160" y="1091466"/>
                  </a:lnTo>
                  <a:lnTo>
                    <a:pt x="957934" y="1095441"/>
                  </a:lnTo>
                  <a:lnTo>
                    <a:pt x="962708" y="1099415"/>
                  </a:lnTo>
                  <a:lnTo>
                    <a:pt x="966687" y="1103390"/>
                  </a:lnTo>
                  <a:lnTo>
                    <a:pt x="971063" y="1108160"/>
                  </a:lnTo>
                  <a:lnTo>
                    <a:pt x="974644" y="1112532"/>
                  </a:lnTo>
                  <a:lnTo>
                    <a:pt x="979020" y="1118097"/>
                  </a:lnTo>
                  <a:lnTo>
                    <a:pt x="982998" y="1123662"/>
                  </a:lnTo>
                  <a:lnTo>
                    <a:pt x="986181" y="1129624"/>
                  </a:lnTo>
                  <a:lnTo>
                    <a:pt x="989762" y="1135983"/>
                  </a:lnTo>
                  <a:lnTo>
                    <a:pt x="992944" y="1142741"/>
                  </a:lnTo>
                  <a:lnTo>
                    <a:pt x="997321" y="1152678"/>
                  </a:lnTo>
                  <a:lnTo>
                    <a:pt x="1001299" y="1163012"/>
                  </a:lnTo>
                  <a:lnTo>
                    <a:pt x="1008062" y="1182091"/>
                  </a:lnTo>
                  <a:lnTo>
                    <a:pt x="1004482" y="1185668"/>
                  </a:lnTo>
                  <a:lnTo>
                    <a:pt x="1000105" y="1190040"/>
                  </a:lnTo>
                  <a:lnTo>
                    <a:pt x="996525" y="1192425"/>
                  </a:lnTo>
                  <a:lnTo>
                    <a:pt x="994138" y="1193618"/>
                  </a:lnTo>
                  <a:lnTo>
                    <a:pt x="992546" y="1195605"/>
                  </a:lnTo>
                  <a:lnTo>
                    <a:pt x="990955" y="1197195"/>
                  </a:lnTo>
                  <a:lnTo>
                    <a:pt x="989762" y="1198785"/>
                  </a:lnTo>
                  <a:lnTo>
                    <a:pt x="988568" y="1201170"/>
                  </a:lnTo>
                  <a:lnTo>
                    <a:pt x="987772" y="1202760"/>
                  </a:lnTo>
                  <a:lnTo>
                    <a:pt x="987375" y="1205145"/>
                  </a:lnTo>
                  <a:lnTo>
                    <a:pt x="987375" y="1207132"/>
                  </a:lnTo>
                  <a:lnTo>
                    <a:pt x="980611" y="1217864"/>
                  </a:lnTo>
                  <a:lnTo>
                    <a:pt x="975041" y="1228993"/>
                  </a:lnTo>
                  <a:lnTo>
                    <a:pt x="969870" y="1240520"/>
                  </a:lnTo>
                  <a:lnTo>
                    <a:pt x="965095" y="1252047"/>
                  </a:lnTo>
                  <a:lnTo>
                    <a:pt x="960321" y="1263574"/>
                  </a:lnTo>
                  <a:lnTo>
                    <a:pt x="956741" y="1273908"/>
                  </a:lnTo>
                  <a:lnTo>
                    <a:pt x="953558" y="1284640"/>
                  </a:lnTo>
                  <a:lnTo>
                    <a:pt x="950773" y="1294577"/>
                  </a:lnTo>
                  <a:lnTo>
                    <a:pt x="948784" y="1304514"/>
                  </a:lnTo>
                  <a:lnTo>
                    <a:pt x="946397" y="1314054"/>
                  </a:lnTo>
                  <a:lnTo>
                    <a:pt x="746283" y="1314054"/>
                  </a:lnTo>
                  <a:lnTo>
                    <a:pt x="745487" y="1310874"/>
                  </a:lnTo>
                  <a:lnTo>
                    <a:pt x="745487" y="1314054"/>
                  </a:lnTo>
                  <a:lnTo>
                    <a:pt x="692972" y="1314054"/>
                  </a:lnTo>
                  <a:lnTo>
                    <a:pt x="688994" y="1314054"/>
                  </a:lnTo>
                  <a:lnTo>
                    <a:pt x="685811" y="1314451"/>
                  </a:lnTo>
                  <a:lnTo>
                    <a:pt x="683026" y="1296565"/>
                  </a:lnTo>
                  <a:lnTo>
                    <a:pt x="681833" y="1287423"/>
                  </a:lnTo>
                  <a:lnTo>
                    <a:pt x="681435" y="1278281"/>
                  </a:lnTo>
                  <a:lnTo>
                    <a:pt x="681037" y="1268344"/>
                  </a:lnTo>
                  <a:lnTo>
                    <a:pt x="681435" y="1258804"/>
                  </a:lnTo>
                  <a:lnTo>
                    <a:pt x="681833" y="1249265"/>
                  </a:lnTo>
                  <a:lnTo>
                    <a:pt x="682628" y="1238930"/>
                  </a:lnTo>
                  <a:lnTo>
                    <a:pt x="684617" y="1228596"/>
                  </a:lnTo>
                  <a:lnTo>
                    <a:pt x="686607" y="1217466"/>
                  </a:lnTo>
                  <a:lnTo>
                    <a:pt x="688994" y="1205940"/>
                  </a:lnTo>
                  <a:lnTo>
                    <a:pt x="692176" y="1194810"/>
                  </a:lnTo>
                  <a:lnTo>
                    <a:pt x="696155" y="1182488"/>
                  </a:lnTo>
                  <a:lnTo>
                    <a:pt x="700929" y="1169769"/>
                  </a:lnTo>
                  <a:lnTo>
                    <a:pt x="706499" y="1156255"/>
                  </a:lnTo>
                  <a:lnTo>
                    <a:pt x="712466" y="1142741"/>
                  </a:lnTo>
                  <a:lnTo>
                    <a:pt x="716445" y="1134791"/>
                  </a:lnTo>
                  <a:lnTo>
                    <a:pt x="720821" y="1127636"/>
                  </a:lnTo>
                  <a:lnTo>
                    <a:pt x="725595" y="1120482"/>
                  </a:lnTo>
                  <a:lnTo>
                    <a:pt x="729971" y="1114122"/>
                  </a:lnTo>
                  <a:lnTo>
                    <a:pt x="726391" y="1114520"/>
                  </a:lnTo>
                  <a:lnTo>
                    <a:pt x="729971" y="1111737"/>
                  </a:lnTo>
                  <a:lnTo>
                    <a:pt x="733950" y="1108955"/>
                  </a:lnTo>
                  <a:lnTo>
                    <a:pt x="739122" y="1102993"/>
                  </a:lnTo>
                  <a:lnTo>
                    <a:pt x="744294" y="1097826"/>
                  </a:lnTo>
                  <a:lnTo>
                    <a:pt x="749863" y="1093056"/>
                  </a:lnTo>
                  <a:lnTo>
                    <a:pt x="755433" y="1088286"/>
                  </a:lnTo>
                  <a:lnTo>
                    <a:pt x="761401" y="1083914"/>
                  </a:lnTo>
                  <a:lnTo>
                    <a:pt x="766970" y="1080337"/>
                  </a:lnTo>
                  <a:lnTo>
                    <a:pt x="772938" y="1076362"/>
                  </a:lnTo>
                  <a:lnTo>
                    <a:pt x="778508" y="1073579"/>
                  </a:lnTo>
                  <a:lnTo>
                    <a:pt x="784475" y="1070400"/>
                  </a:lnTo>
                  <a:lnTo>
                    <a:pt x="790443" y="1067617"/>
                  </a:lnTo>
                  <a:lnTo>
                    <a:pt x="802378" y="1063245"/>
                  </a:lnTo>
                  <a:lnTo>
                    <a:pt x="813916" y="1059668"/>
                  </a:lnTo>
                  <a:lnTo>
                    <a:pt x="824658" y="1056885"/>
                  </a:lnTo>
                  <a:lnTo>
                    <a:pt x="835399" y="1054898"/>
                  </a:lnTo>
                  <a:lnTo>
                    <a:pt x="844947" y="1053705"/>
                  </a:lnTo>
                  <a:lnTo>
                    <a:pt x="853700" y="1052911"/>
                  </a:lnTo>
                  <a:lnTo>
                    <a:pt x="861259" y="1052513"/>
                  </a:lnTo>
                  <a:close/>
                  <a:moveTo>
                    <a:pt x="1326357" y="1047750"/>
                  </a:moveTo>
                  <a:lnTo>
                    <a:pt x="1337469" y="1047750"/>
                  </a:lnTo>
                  <a:lnTo>
                    <a:pt x="1348582" y="1048148"/>
                  </a:lnTo>
                  <a:lnTo>
                    <a:pt x="1358901" y="1048942"/>
                  </a:lnTo>
                  <a:lnTo>
                    <a:pt x="1368822" y="1050532"/>
                  </a:lnTo>
                  <a:lnTo>
                    <a:pt x="1378347" y="1052520"/>
                  </a:lnTo>
                  <a:lnTo>
                    <a:pt x="1387476" y="1054904"/>
                  </a:lnTo>
                  <a:lnTo>
                    <a:pt x="1396604" y="1057289"/>
                  </a:lnTo>
                  <a:lnTo>
                    <a:pt x="1404541" y="1060469"/>
                  </a:lnTo>
                  <a:lnTo>
                    <a:pt x="1412479" y="1063251"/>
                  </a:lnTo>
                  <a:lnTo>
                    <a:pt x="1419623" y="1066828"/>
                  </a:lnTo>
                  <a:lnTo>
                    <a:pt x="1426766" y="1070008"/>
                  </a:lnTo>
                  <a:lnTo>
                    <a:pt x="1433116" y="1073983"/>
                  </a:lnTo>
                  <a:lnTo>
                    <a:pt x="1444626" y="1081137"/>
                  </a:lnTo>
                  <a:lnTo>
                    <a:pt x="1454151" y="1087894"/>
                  </a:lnTo>
                  <a:lnTo>
                    <a:pt x="1461691" y="1093856"/>
                  </a:lnTo>
                  <a:lnTo>
                    <a:pt x="1466851" y="1098228"/>
                  </a:lnTo>
                  <a:lnTo>
                    <a:pt x="1471613" y="1102600"/>
                  </a:lnTo>
                  <a:lnTo>
                    <a:pt x="1465660" y="1153079"/>
                  </a:lnTo>
                  <a:lnTo>
                    <a:pt x="1458913" y="1157848"/>
                  </a:lnTo>
                  <a:lnTo>
                    <a:pt x="1447404" y="1166195"/>
                  </a:lnTo>
                  <a:lnTo>
                    <a:pt x="1441848" y="1170170"/>
                  </a:lnTo>
                  <a:lnTo>
                    <a:pt x="1437482" y="1172555"/>
                  </a:lnTo>
                  <a:lnTo>
                    <a:pt x="1434704" y="1174542"/>
                  </a:lnTo>
                  <a:lnTo>
                    <a:pt x="1432323" y="1175734"/>
                  </a:lnTo>
                  <a:lnTo>
                    <a:pt x="1427560" y="1179311"/>
                  </a:lnTo>
                  <a:lnTo>
                    <a:pt x="1424385" y="1184081"/>
                  </a:lnTo>
                  <a:lnTo>
                    <a:pt x="1421210" y="1188851"/>
                  </a:lnTo>
                  <a:lnTo>
                    <a:pt x="1419226" y="1194018"/>
                  </a:lnTo>
                  <a:lnTo>
                    <a:pt x="1418035" y="1199582"/>
                  </a:lnTo>
                  <a:lnTo>
                    <a:pt x="1418035" y="1205544"/>
                  </a:lnTo>
                  <a:lnTo>
                    <a:pt x="1418432" y="1208724"/>
                  </a:lnTo>
                  <a:lnTo>
                    <a:pt x="1418829" y="1211506"/>
                  </a:lnTo>
                  <a:lnTo>
                    <a:pt x="1419623" y="1216673"/>
                  </a:lnTo>
                  <a:lnTo>
                    <a:pt x="1422401" y="1229392"/>
                  </a:lnTo>
                  <a:lnTo>
                    <a:pt x="1425576" y="1248073"/>
                  </a:lnTo>
                  <a:lnTo>
                    <a:pt x="1427163" y="1259202"/>
                  </a:lnTo>
                  <a:lnTo>
                    <a:pt x="1429148" y="1271524"/>
                  </a:lnTo>
                  <a:lnTo>
                    <a:pt x="1427560" y="1279076"/>
                  </a:lnTo>
                  <a:lnTo>
                    <a:pt x="1425973" y="1282255"/>
                  </a:lnTo>
                  <a:lnTo>
                    <a:pt x="1423988" y="1285832"/>
                  </a:lnTo>
                  <a:lnTo>
                    <a:pt x="1422401" y="1289807"/>
                  </a:lnTo>
                  <a:lnTo>
                    <a:pt x="1420416" y="1293782"/>
                  </a:lnTo>
                  <a:lnTo>
                    <a:pt x="1418035" y="1303718"/>
                  </a:lnTo>
                  <a:lnTo>
                    <a:pt x="1416051" y="1314450"/>
                  </a:lnTo>
                  <a:lnTo>
                    <a:pt x="1312863" y="1314450"/>
                  </a:lnTo>
                  <a:lnTo>
                    <a:pt x="1310879" y="1304911"/>
                  </a:lnTo>
                  <a:lnTo>
                    <a:pt x="1308894" y="1294974"/>
                  </a:lnTo>
                  <a:lnTo>
                    <a:pt x="1305719" y="1285038"/>
                  </a:lnTo>
                  <a:lnTo>
                    <a:pt x="1302544" y="1274306"/>
                  </a:lnTo>
                  <a:lnTo>
                    <a:pt x="1298972" y="1263972"/>
                  </a:lnTo>
                  <a:lnTo>
                    <a:pt x="1295004" y="1252843"/>
                  </a:lnTo>
                  <a:lnTo>
                    <a:pt x="1290241" y="1240919"/>
                  </a:lnTo>
                  <a:lnTo>
                    <a:pt x="1285082" y="1229392"/>
                  </a:lnTo>
                  <a:lnTo>
                    <a:pt x="1280319" y="1219456"/>
                  </a:lnTo>
                  <a:lnTo>
                    <a:pt x="1275160" y="1210711"/>
                  </a:lnTo>
                  <a:lnTo>
                    <a:pt x="1270000" y="1202365"/>
                  </a:lnTo>
                  <a:lnTo>
                    <a:pt x="1264047" y="1194813"/>
                  </a:lnTo>
                  <a:lnTo>
                    <a:pt x="1258094" y="1188056"/>
                  </a:lnTo>
                  <a:lnTo>
                    <a:pt x="1251744" y="1181696"/>
                  </a:lnTo>
                  <a:lnTo>
                    <a:pt x="1244997" y="1175734"/>
                  </a:lnTo>
                  <a:lnTo>
                    <a:pt x="1238250" y="1170567"/>
                  </a:lnTo>
                  <a:lnTo>
                    <a:pt x="1231503" y="1165400"/>
                  </a:lnTo>
                  <a:lnTo>
                    <a:pt x="1224757" y="1161823"/>
                  </a:lnTo>
                  <a:lnTo>
                    <a:pt x="1217613" y="1157848"/>
                  </a:lnTo>
                  <a:lnTo>
                    <a:pt x="1210469" y="1154669"/>
                  </a:lnTo>
                  <a:lnTo>
                    <a:pt x="1202928" y="1151886"/>
                  </a:lnTo>
                  <a:lnTo>
                    <a:pt x="1195785" y="1149501"/>
                  </a:lnTo>
                  <a:lnTo>
                    <a:pt x="1188641" y="1147912"/>
                  </a:lnTo>
                  <a:lnTo>
                    <a:pt x="1181497" y="1145924"/>
                  </a:lnTo>
                  <a:lnTo>
                    <a:pt x="1179116" y="1131218"/>
                  </a:lnTo>
                  <a:lnTo>
                    <a:pt x="1176735" y="1120486"/>
                  </a:lnTo>
                  <a:lnTo>
                    <a:pt x="1174750" y="1110152"/>
                  </a:lnTo>
                  <a:lnTo>
                    <a:pt x="1180703" y="1106973"/>
                  </a:lnTo>
                  <a:lnTo>
                    <a:pt x="1187053" y="1102998"/>
                  </a:lnTo>
                  <a:lnTo>
                    <a:pt x="1193800" y="1098228"/>
                  </a:lnTo>
                  <a:lnTo>
                    <a:pt x="1200150" y="1093856"/>
                  </a:lnTo>
                  <a:lnTo>
                    <a:pt x="1212453" y="1084317"/>
                  </a:lnTo>
                  <a:lnTo>
                    <a:pt x="1217613" y="1080342"/>
                  </a:lnTo>
                  <a:lnTo>
                    <a:pt x="1223169" y="1077163"/>
                  </a:lnTo>
                  <a:lnTo>
                    <a:pt x="1237060" y="1070406"/>
                  </a:lnTo>
                  <a:lnTo>
                    <a:pt x="1250950" y="1064444"/>
                  </a:lnTo>
                  <a:lnTo>
                    <a:pt x="1264444" y="1059674"/>
                  </a:lnTo>
                  <a:lnTo>
                    <a:pt x="1277541" y="1055699"/>
                  </a:lnTo>
                  <a:lnTo>
                    <a:pt x="1290241" y="1052520"/>
                  </a:lnTo>
                  <a:lnTo>
                    <a:pt x="1302941" y="1050135"/>
                  </a:lnTo>
                  <a:lnTo>
                    <a:pt x="1314847" y="1048545"/>
                  </a:lnTo>
                  <a:lnTo>
                    <a:pt x="1326357" y="1047750"/>
                  </a:lnTo>
                  <a:close/>
                  <a:moveTo>
                    <a:pt x="525022" y="1035050"/>
                  </a:moveTo>
                  <a:lnTo>
                    <a:pt x="554037" y="1036676"/>
                  </a:lnTo>
                  <a:lnTo>
                    <a:pt x="512762" y="1068388"/>
                  </a:lnTo>
                  <a:lnTo>
                    <a:pt x="525022" y="1035050"/>
                  </a:lnTo>
                  <a:close/>
                  <a:moveTo>
                    <a:pt x="174832" y="915044"/>
                  </a:moveTo>
                  <a:lnTo>
                    <a:pt x="50860" y="916631"/>
                  </a:lnTo>
                  <a:lnTo>
                    <a:pt x="57218" y="934484"/>
                  </a:lnTo>
                  <a:lnTo>
                    <a:pt x="174832" y="915044"/>
                  </a:lnTo>
                  <a:close/>
                  <a:moveTo>
                    <a:pt x="403703" y="711119"/>
                  </a:moveTo>
                  <a:lnTo>
                    <a:pt x="403703" y="723418"/>
                  </a:lnTo>
                  <a:lnTo>
                    <a:pt x="512179" y="715086"/>
                  </a:lnTo>
                  <a:lnTo>
                    <a:pt x="403703" y="711119"/>
                  </a:lnTo>
                  <a:close/>
                  <a:moveTo>
                    <a:pt x="773852" y="677863"/>
                  </a:moveTo>
                  <a:lnTo>
                    <a:pt x="777038" y="678259"/>
                  </a:lnTo>
                  <a:lnTo>
                    <a:pt x="778632" y="678259"/>
                  </a:lnTo>
                  <a:lnTo>
                    <a:pt x="779428" y="679050"/>
                  </a:lnTo>
                  <a:lnTo>
                    <a:pt x="780225" y="679446"/>
                  </a:lnTo>
                  <a:lnTo>
                    <a:pt x="780623" y="680632"/>
                  </a:lnTo>
                  <a:lnTo>
                    <a:pt x="780623" y="681423"/>
                  </a:lnTo>
                  <a:lnTo>
                    <a:pt x="780225" y="682215"/>
                  </a:lnTo>
                  <a:lnTo>
                    <a:pt x="779428" y="684588"/>
                  </a:lnTo>
                  <a:lnTo>
                    <a:pt x="777038" y="687357"/>
                  </a:lnTo>
                  <a:lnTo>
                    <a:pt x="774648" y="689731"/>
                  </a:lnTo>
                  <a:lnTo>
                    <a:pt x="771860" y="692500"/>
                  </a:lnTo>
                  <a:lnTo>
                    <a:pt x="767877" y="695665"/>
                  </a:lnTo>
                  <a:lnTo>
                    <a:pt x="763894" y="698038"/>
                  </a:lnTo>
                  <a:lnTo>
                    <a:pt x="760309" y="700808"/>
                  </a:lnTo>
                  <a:lnTo>
                    <a:pt x="755927" y="702785"/>
                  </a:lnTo>
                  <a:lnTo>
                    <a:pt x="752342" y="704368"/>
                  </a:lnTo>
                  <a:lnTo>
                    <a:pt x="748758" y="705555"/>
                  </a:lnTo>
                  <a:lnTo>
                    <a:pt x="745969" y="705950"/>
                  </a:lnTo>
                  <a:lnTo>
                    <a:pt x="742783" y="706346"/>
                  </a:lnTo>
                  <a:lnTo>
                    <a:pt x="740791" y="706741"/>
                  </a:lnTo>
                  <a:lnTo>
                    <a:pt x="738800" y="707928"/>
                  </a:lnTo>
                  <a:lnTo>
                    <a:pt x="737605" y="708719"/>
                  </a:lnTo>
                  <a:lnTo>
                    <a:pt x="736011" y="709906"/>
                  </a:lnTo>
                  <a:lnTo>
                    <a:pt x="735215" y="711093"/>
                  </a:lnTo>
                  <a:lnTo>
                    <a:pt x="734816" y="712280"/>
                  </a:lnTo>
                  <a:lnTo>
                    <a:pt x="734816" y="713467"/>
                  </a:lnTo>
                  <a:lnTo>
                    <a:pt x="735215" y="715049"/>
                  </a:lnTo>
                  <a:lnTo>
                    <a:pt x="736011" y="716236"/>
                  </a:lnTo>
                  <a:lnTo>
                    <a:pt x="738003" y="717027"/>
                  </a:lnTo>
                  <a:lnTo>
                    <a:pt x="739596" y="717818"/>
                  </a:lnTo>
                  <a:lnTo>
                    <a:pt x="741986" y="718609"/>
                  </a:lnTo>
                  <a:lnTo>
                    <a:pt x="745173" y="719005"/>
                  </a:lnTo>
                  <a:lnTo>
                    <a:pt x="748359" y="719400"/>
                  </a:lnTo>
                  <a:lnTo>
                    <a:pt x="752342" y="719005"/>
                  </a:lnTo>
                  <a:lnTo>
                    <a:pt x="760707" y="719005"/>
                  </a:lnTo>
                  <a:lnTo>
                    <a:pt x="763894" y="719400"/>
                  </a:lnTo>
                  <a:lnTo>
                    <a:pt x="767877" y="719796"/>
                  </a:lnTo>
                  <a:lnTo>
                    <a:pt x="770665" y="720983"/>
                  </a:lnTo>
                  <a:lnTo>
                    <a:pt x="773852" y="722169"/>
                  </a:lnTo>
                  <a:lnTo>
                    <a:pt x="776640" y="723356"/>
                  </a:lnTo>
                  <a:lnTo>
                    <a:pt x="779428" y="724939"/>
                  </a:lnTo>
                  <a:lnTo>
                    <a:pt x="781420" y="726917"/>
                  </a:lnTo>
                  <a:lnTo>
                    <a:pt x="783411" y="729686"/>
                  </a:lnTo>
                  <a:lnTo>
                    <a:pt x="785403" y="732455"/>
                  </a:lnTo>
                  <a:lnTo>
                    <a:pt x="786598" y="736015"/>
                  </a:lnTo>
                  <a:lnTo>
                    <a:pt x="787793" y="739180"/>
                  </a:lnTo>
                  <a:lnTo>
                    <a:pt x="788191" y="743531"/>
                  </a:lnTo>
                  <a:lnTo>
                    <a:pt x="788988" y="747883"/>
                  </a:lnTo>
                  <a:lnTo>
                    <a:pt x="788988" y="752630"/>
                  </a:lnTo>
                  <a:lnTo>
                    <a:pt x="788590" y="756982"/>
                  </a:lnTo>
                  <a:lnTo>
                    <a:pt x="787793" y="760542"/>
                  </a:lnTo>
                  <a:lnTo>
                    <a:pt x="786200" y="764102"/>
                  </a:lnTo>
                  <a:lnTo>
                    <a:pt x="783810" y="767267"/>
                  </a:lnTo>
                  <a:lnTo>
                    <a:pt x="781420" y="770827"/>
                  </a:lnTo>
                  <a:lnTo>
                    <a:pt x="778632" y="773596"/>
                  </a:lnTo>
                  <a:lnTo>
                    <a:pt x="775445" y="776761"/>
                  </a:lnTo>
                  <a:lnTo>
                    <a:pt x="771860" y="779135"/>
                  </a:lnTo>
                  <a:lnTo>
                    <a:pt x="767479" y="781113"/>
                  </a:lnTo>
                  <a:lnTo>
                    <a:pt x="763097" y="783486"/>
                  </a:lnTo>
                  <a:lnTo>
                    <a:pt x="753936" y="787442"/>
                  </a:lnTo>
                  <a:lnTo>
                    <a:pt x="744376" y="790607"/>
                  </a:lnTo>
                  <a:lnTo>
                    <a:pt x="734020" y="792980"/>
                  </a:lnTo>
                  <a:lnTo>
                    <a:pt x="724062" y="795354"/>
                  </a:lnTo>
                  <a:lnTo>
                    <a:pt x="714104" y="796936"/>
                  </a:lnTo>
                  <a:lnTo>
                    <a:pt x="704942" y="798123"/>
                  </a:lnTo>
                  <a:lnTo>
                    <a:pt x="696179" y="798914"/>
                  </a:lnTo>
                  <a:lnTo>
                    <a:pt x="684230" y="799705"/>
                  </a:lnTo>
                  <a:lnTo>
                    <a:pt x="679450" y="800101"/>
                  </a:lnTo>
                  <a:lnTo>
                    <a:pt x="682636" y="698830"/>
                  </a:lnTo>
                  <a:lnTo>
                    <a:pt x="683433" y="697247"/>
                  </a:lnTo>
                  <a:lnTo>
                    <a:pt x="683831" y="695665"/>
                  </a:lnTo>
                  <a:lnTo>
                    <a:pt x="684628" y="694478"/>
                  </a:lnTo>
                  <a:lnTo>
                    <a:pt x="685425" y="692896"/>
                  </a:lnTo>
                  <a:lnTo>
                    <a:pt x="688213" y="690522"/>
                  </a:lnTo>
                  <a:lnTo>
                    <a:pt x="692196" y="688940"/>
                  </a:lnTo>
                  <a:lnTo>
                    <a:pt x="696976" y="687357"/>
                  </a:lnTo>
                  <a:lnTo>
                    <a:pt x="701756" y="685775"/>
                  </a:lnTo>
                  <a:lnTo>
                    <a:pt x="707731" y="684588"/>
                  </a:lnTo>
                  <a:lnTo>
                    <a:pt x="714104" y="683797"/>
                  </a:lnTo>
                  <a:lnTo>
                    <a:pt x="727647" y="682610"/>
                  </a:lnTo>
                  <a:lnTo>
                    <a:pt x="741588" y="681819"/>
                  </a:lnTo>
                  <a:lnTo>
                    <a:pt x="755529" y="680632"/>
                  </a:lnTo>
                  <a:lnTo>
                    <a:pt x="762300" y="679446"/>
                  </a:lnTo>
                  <a:lnTo>
                    <a:pt x="768275" y="678654"/>
                  </a:lnTo>
                  <a:lnTo>
                    <a:pt x="773852" y="677863"/>
                  </a:lnTo>
                  <a:close/>
                  <a:moveTo>
                    <a:pt x="425557" y="466725"/>
                  </a:moveTo>
                  <a:lnTo>
                    <a:pt x="429928" y="467122"/>
                  </a:lnTo>
                  <a:lnTo>
                    <a:pt x="434299" y="467519"/>
                  </a:lnTo>
                  <a:lnTo>
                    <a:pt x="438272" y="467915"/>
                  </a:lnTo>
                  <a:lnTo>
                    <a:pt x="442643" y="468709"/>
                  </a:lnTo>
                  <a:lnTo>
                    <a:pt x="446219" y="470296"/>
                  </a:lnTo>
                  <a:lnTo>
                    <a:pt x="453769" y="473073"/>
                  </a:lnTo>
                  <a:lnTo>
                    <a:pt x="461716" y="477040"/>
                  </a:lnTo>
                  <a:lnTo>
                    <a:pt x="468471" y="481801"/>
                  </a:lnTo>
                  <a:lnTo>
                    <a:pt x="475225" y="487356"/>
                  </a:lnTo>
                  <a:lnTo>
                    <a:pt x="481980" y="493307"/>
                  </a:lnTo>
                  <a:lnTo>
                    <a:pt x="487543" y="500052"/>
                  </a:lnTo>
                  <a:lnTo>
                    <a:pt x="493503" y="507590"/>
                  </a:lnTo>
                  <a:lnTo>
                    <a:pt x="499066" y="515524"/>
                  </a:lnTo>
                  <a:lnTo>
                    <a:pt x="504629" y="524253"/>
                  </a:lnTo>
                  <a:lnTo>
                    <a:pt x="509795" y="532981"/>
                  </a:lnTo>
                  <a:lnTo>
                    <a:pt x="514165" y="542106"/>
                  </a:lnTo>
                  <a:lnTo>
                    <a:pt x="518933" y="552025"/>
                  </a:lnTo>
                  <a:lnTo>
                    <a:pt x="523304" y="561943"/>
                  </a:lnTo>
                  <a:lnTo>
                    <a:pt x="526880" y="572259"/>
                  </a:lnTo>
                  <a:lnTo>
                    <a:pt x="530854" y="582177"/>
                  </a:lnTo>
                  <a:lnTo>
                    <a:pt x="534033" y="592889"/>
                  </a:lnTo>
                  <a:lnTo>
                    <a:pt x="540390" y="613520"/>
                  </a:lnTo>
                  <a:lnTo>
                    <a:pt x="545953" y="634150"/>
                  </a:lnTo>
                  <a:lnTo>
                    <a:pt x="550721" y="653988"/>
                  </a:lnTo>
                  <a:lnTo>
                    <a:pt x="554297" y="673031"/>
                  </a:lnTo>
                  <a:lnTo>
                    <a:pt x="557873" y="690091"/>
                  </a:lnTo>
                  <a:lnTo>
                    <a:pt x="559860" y="705167"/>
                  </a:lnTo>
                  <a:lnTo>
                    <a:pt x="592045" y="701597"/>
                  </a:lnTo>
                  <a:lnTo>
                    <a:pt x="621449" y="697629"/>
                  </a:lnTo>
                  <a:lnTo>
                    <a:pt x="647673" y="694455"/>
                  </a:lnTo>
                  <a:lnTo>
                    <a:pt x="669925" y="690488"/>
                  </a:lnTo>
                  <a:lnTo>
                    <a:pt x="669527" y="696042"/>
                  </a:lnTo>
                  <a:lnTo>
                    <a:pt x="669130" y="702390"/>
                  </a:lnTo>
                  <a:lnTo>
                    <a:pt x="668733" y="716276"/>
                  </a:lnTo>
                  <a:lnTo>
                    <a:pt x="668733" y="750396"/>
                  </a:lnTo>
                  <a:lnTo>
                    <a:pt x="669130" y="768646"/>
                  </a:lnTo>
                  <a:lnTo>
                    <a:pt x="668733" y="786103"/>
                  </a:lnTo>
                  <a:lnTo>
                    <a:pt x="667938" y="803559"/>
                  </a:lnTo>
                  <a:lnTo>
                    <a:pt x="667143" y="811494"/>
                  </a:lnTo>
                  <a:lnTo>
                    <a:pt x="666349" y="819032"/>
                  </a:lnTo>
                  <a:lnTo>
                    <a:pt x="645289" y="825380"/>
                  </a:lnTo>
                  <a:lnTo>
                    <a:pt x="620654" y="831331"/>
                  </a:lnTo>
                  <a:lnTo>
                    <a:pt x="593237" y="837679"/>
                  </a:lnTo>
                  <a:lnTo>
                    <a:pt x="563436" y="844027"/>
                  </a:lnTo>
                  <a:lnTo>
                    <a:pt x="561052" y="872593"/>
                  </a:lnTo>
                  <a:lnTo>
                    <a:pt x="558668" y="896000"/>
                  </a:lnTo>
                  <a:lnTo>
                    <a:pt x="557873" y="905125"/>
                  </a:lnTo>
                  <a:lnTo>
                    <a:pt x="557079" y="916631"/>
                  </a:lnTo>
                  <a:lnTo>
                    <a:pt x="556681" y="928930"/>
                  </a:lnTo>
                  <a:lnTo>
                    <a:pt x="556284" y="942022"/>
                  </a:lnTo>
                  <a:lnTo>
                    <a:pt x="556284" y="955908"/>
                  </a:lnTo>
                  <a:lnTo>
                    <a:pt x="556284" y="970588"/>
                  </a:lnTo>
                  <a:lnTo>
                    <a:pt x="557079" y="984474"/>
                  </a:lnTo>
                  <a:lnTo>
                    <a:pt x="558271" y="997566"/>
                  </a:lnTo>
                  <a:lnTo>
                    <a:pt x="558668" y="1004311"/>
                  </a:lnTo>
                  <a:lnTo>
                    <a:pt x="558668" y="1009469"/>
                  </a:lnTo>
                  <a:lnTo>
                    <a:pt x="558271" y="1014626"/>
                  </a:lnTo>
                  <a:lnTo>
                    <a:pt x="557079" y="1018991"/>
                  </a:lnTo>
                  <a:lnTo>
                    <a:pt x="555489" y="1022164"/>
                  </a:lnTo>
                  <a:lnTo>
                    <a:pt x="553900" y="1024942"/>
                  </a:lnTo>
                  <a:lnTo>
                    <a:pt x="552310" y="1026925"/>
                  </a:lnTo>
                  <a:lnTo>
                    <a:pt x="549926" y="1028512"/>
                  </a:lnTo>
                  <a:lnTo>
                    <a:pt x="547145" y="1029306"/>
                  </a:lnTo>
                  <a:lnTo>
                    <a:pt x="544761" y="1030099"/>
                  </a:lnTo>
                  <a:lnTo>
                    <a:pt x="541582" y="1030496"/>
                  </a:lnTo>
                  <a:lnTo>
                    <a:pt x="538801" y="1030496"/>
                  </a:lnTo>
                  <a:lnTo>
                    <a:pt x="532046" y="1030099"/>
                  </a:lnTo>
                  <a:lnTo>
                    <a:pt x="525688" y="1028909"/>
                  </a:lnTo>
                  <a:lnTo>
                    <a:pt x="524894" y="1028512"/>
                  </a:lnTo>
                  <a:lnTo>
                    <a:pt x="524099" y="1027719"/>
                  </a:lnTo>
                  <a:lnTo>
                    <a:pt x="522510" y="1023751"/>
                  </a:lnTo>
                  <a:lnTo>
                    <a:pt x="520920" y="1018594"/>
                  </a:lnTo>
                  <a:lnTo>
                    <a:pt x="520125" y="1011452"/>
                  </a:lnTo>
                  <a:lnTo>
                    <a:pt x="519331" y="1002327"/>
                  </a:lnTo>
                  <a:lnTo>
                    <a:pt x="518536" y="992409"/>
                  </a:lnTo>
                  <a:lnTo>
                    <a:pt x="517741" y="968207"/>
                  </a:lnTo>
                  <a:lnTo>
                    <a:pt x="517344" y="941229"/>
                  </a:lnTo>
                  <a:lnTo>
                    <a:pt x="516947" y="911870"/>
                  </a:lnTo>
                  <a:lnTo>
                    <a:pt x="516549" y="853152"/>
                  </a:lnTo>
                  <a:lnTo>
                    <a:pt x="513768" y="853549"/>
                  </a:lnTo>
                  <a:lnTo>
                    <a:pt x="513768" y="976142"/>
                  </a:lnTo>
                  <a:lnTo>
                    <a:pt x="508602" y="1036050"/>
                  </a:lnTo>
                  <a:lnTo>
                    <a:pt x="504232" y="1082469"/>
                  </a:lnTo>
                  <a:lnTo>
                    <a:pt x="500258" y="1124127"/>
                  </a:lnTo>
                  <a:lnTo>
                    <a:pt x="499861" y="1128095"/>
                  </a:lnTo>
                  <a:lnTo>
                    <a:pt x="497874" y="1134443"/>
                  </a:lnTo>
                  <a:lnTo>
                    <a:pt x="495490" y="1141187"/>
                  </a:lnTo>
                  <a:lnTo>
                    <a:pt x="492311" y="1147535"/>
                  </a:lnTo>
                  <a:lnTo>
                    <a:pt x="489530" y="1153883"/>
                  </a:lnTo>
                  <a:lnTo>
                    <a:pt x="485954" y="1160231"/>
                  </a:lnTo>
                  <a:lnTo>
                    <a:pt x="482378" y="1166579"/>
                  </a:lnTo>
                  <a:lnTo>
                    <a:pt x="474828" y="1178481"/>
                  </a:lnTo>
                  <a:lnTo>
                    <a:pt x="438670" y="1654175"/>
                  </a:lnTo>
                  <a:lnTo>
                    <a:pt x="342512" y="1654175"/>
                  </a:lnTo>
                  <a:lnTo>
                    <a:pt x="294433" y="1276080"/>
                  </a:lnTo>
                  <a:lnTo>
                    <a:pt x="288473" y="1276873"/>
                  </a:lnTo>
                  <a:lnTo>
                    <a:pt x="282115" y="1277270"/>
                  </a:lnTo>
                  <a:lnTo>
                    <a:pt x="281718" y="1276873"/>
                  </a:lnTo>
                  <a:lnTo>
                    <a:pt x="281321" y="1276873"/>
                  </a:lnTo>
                  <a:lnTo>
                    <a:pt x="282115" y="1275683"/>
                  </a:lnTo>
                  <a:lnTo>
                    <a:pt x="282115" y="1275286"/>
                  </a:lnTo>
                  <a:lnTo>
                    <a:pt x="281321" y="1275286"/>
                  </a:lnTo>
                  <a:lnTo>
                    <a:pt x="281321" y="1276873"/>
                  </a:lnTo>
                  <a:lnTo>
                    <a:pt x="282910" y="1650208"/>
                  </a:lnTo>
                  <a:lnTo>
                    <a:pt x="170859" y="1653778"/>
                  </a:lnTo>
                  <a:lnTo>
                    <a:pt x="119998" y="1254655"/>
                  </a:lnTo>
                  <a:lnTo>
                    <a:pt x="116422" y="1253069"/>
                  </a:lnTo>
                  <a:lnTo>
                    <a:pt x="112846" y="1251482"/>
                  </a:lnTo>
                  <a:lnTo>
                    <a:pt x="109667" y="1249498"/>
                  </a:lnTo>
                  <a:lnTo>
                    <a:pt x="106489" y="1246721"/>
                  </a:lnTo>
                  <a:lnTo>
                    <a:pt x="103707" y="1243943"/>
                  </a:lnTo>
                  <a:lnTo>
                    <a:pt x="100528" y="1240373"/>
                  </a:lnTo>
                  <a:lnTo>
                    <a:pt x="98144" y="1236802"/>
                  </a:lnTo>
                  <a:lnTo>
                    <a:pt x="96158" y="1232438"/>
                  </a:lnTo>
                  <a:lnTo>
                    <a:pt x="91389" y="1223710"/>
                  </a:lnTo>
                  <a:lnTo>
                    <a:pt x="87416" y="1214188"/>
                  </a:lnTo>
                  <a:lnTo>
                    <a:pt x="84237" y="1203872"/>
                  </a:lnTo>
                  <a:lnTo>
                    <a:pt x="81853" y="1193557"/>
                  </a:lnTo>
                  <a:lnTo>
                    <a:pt x="79072" y="1182845"/>
                  </a:lnTo>
                  <a:lnTo>
                    <a:pt x="77085" y="1172133"/>
                  </a:lnTo>
                  <a:lnTo>
                    <a:pt x="73906" y="1153486"/>
                  </a:lnTo>
                  <a:lnTo>
                    <a:pt x="71522" y="1137616"/>
                  </a:lnTo>
                  <a:lnTo>
                    <a:pt x="70330" y="1132062"/>
                  </a:lnTo>
                  <a:lnTo>
                    <a:pt x="69535" y="1128491"/>
                  </a:lnTo>
                  <a:lnTo>
                    <a:pt x="69138" y="1124127"/>
                  </a:lnTo>
                  <a:lnTo>
                    <a:pt x="63178" y="1061839"/>
                  </a:lnTo>
                  <a:lnTo>
                    <a:pt x="56820" y="994392"/>
                  </a:lnTo>
                  <a:lnTo>
                    <a:pt x="50065" y="909490"/>
                  </a:lnTo>
                  <a:lnTo>
                    <a:pt x="42119" y="909490"/>
                  </a:lnTo>
                  <a:lnTo>
                    <a:pt x="35364" y="908299"/>
                  </a:lnTo>
                  <a:lnTo>
                    <a:pt x="29403" y="907506"/>
                  </a:lnTo>
                  <a:lnTo>
                    <a:pt x="24238" y="906316"/>
                  </a:lnTo>
                  <a:lnTo>
                    <a:pt x="20662" y="905125"/>
                  </a:lnTo>
                  <a:lnTo>
                    <a:pt x="17880" y="903935"/>
                  </a:lnTo>
                  <a:lnTo>
                    <a:pt x="17086" y="902745"/>
                  </a:lnTo>
                  <a:lnTo>
                    <a:pt x="16688" y="901555"/>
                  </a:lnTo>
                  <a:lnTo>
                    <a:pt x="16291" y="900761"/>
                  </a:lnTo>
                  <a:lnTo>
                    <a:pt x="16291" y="899571"/>
                  </a:lnTo>
                  <a:lnTo>
                    <a:pt x="14702" y="894413"/>
                  </a:lnTo>
                  <a:lnTo>
                    <a:pt x="12318" y="887669"/>
                  </a:lnTo>
                  <a:lnTo>
                    <a:pt x="10331" y="879734"/>
                  </a:lnTo>
                  <a:lnTo>
                    <a:pt x="8344" y="870212"/>
                  </a:lnTo>
                  <a:lnTo>
                    <a:pt x="6755" y="859103"/>
                  </a:lnTo>
                  <a:lnTo>
                    <a:pt x="4768" y="847201"/>
                  </a:lnTo>
                  <a:lnTo>
                    <a:pt x="3179" y="834109"/>
                  </a:lnTo>
                  <a:lnTo>
                    <a:pt x="1987" y="819826"/>
                  </a:lnTo>
                  <a:lnTo>
                    <a:pt x="795" y="805146"/>
                  </a:lnTo>
                  <a:lnTo>
                    <a:pt x="397" y="789277"/>
                  </a:lnTo>
                  <a:lnTo>
                    <a:pt x="0" y="773010"/>
                  </a:lnTo>
                  <a:lnTo>
                    <a:pt x="0" y="756347"/>
                  </a:lnTo>
                  <a:lnTo>
                    <a:pt x="795" y="738494"/>
                  </a:lnTo>
                  <a:lnTo>
                    <a:pt x="1987" y="721434"/>
                  </a:lnTo>
                  <a:lnTo>
                    <a:pt x="3576" y="703184"/>
                  </a:lnTo>
                  <a:lnTo>
                    <a:pt x="5563" y="684934"/>
                  </a:lnTo>
                  <a:lnTo>
                    <a:pt x="9139" y="667477"/>
                  </a:lnTo>
                  <a:lnTo>
                    <a:pt x="12715" y="649227"/>
                  </a:lnTo>
                  <a:lnTo>
                    <a:pt x="17483" y="631770"/>
                  </a:lnTo>
                  <a:lnTo>
                    <a:pt x="22649" y="614313"/>
                  </a:lnTo>
                  <a:lnTo>
                    <a:pt x="25430" y="605982"/>
                  </a:lnTo>
                  <a:lnTo>
                    <a:pt x="29006" y="597253"/>
                  </a:lnTo>
                  <a:lnTo>
                    <a:pt x="32185" y="588922"/>
                  </a:lnTo>
                  <a:lnTo>
                    <a:pt x="36158" y="580987"/>
                  </a:lnTo>
                  <a:lnTo>
                    <a:pt x="40132" y="573052"/>
                  </a:lnTo>
                  <a:lnTo>
                    <a:pt x="44503" y="565117"/>
                  </a:lnTo>
                  <a:lnTo>
                    <a:pt x="48873" y="557579"/>
                  </a:lnTo>
                  <a:lnTo>
                    <a:pt x="53244" y="549644"/>
                  </a:lnTo>
                  <a:lnTo>
                    <a:pt x="58410" y="542503"/>
                  </a:lnTo>
                  <a:lnTo>
                    <a:pt x="63973" y="535362"/>
                  </a:lnTo>
                  <a:lnTo>
                    <a:pt x="69535" y="528617"/>
                  </a:lnTo>
                  <a:lnTo>
                    <a:pt x="75496" y="522269"/>
                  </a:lnTo>
                  <a:lnTo>
                    <a:pt x="81456" y="515921"/>
                  </a:lnTo>
                  <a:lnTo>
                    <a:pt x="87416" y="509970"/>
                  </a:lnTo>
                  <a:lnTo>
                    <a:pt x="94171" y="504416"/>
                  </a:lnTo>
                  <a:lnTo>
                    <a:pt x="101720" y="498861"/>
                  </a:lnTo>
                  <a:lnTo>
                    <a:pt x="108873" y="493704"/>
                  </a:lnTo>
                  <a:lnTo>
                    <a:pt x="116422" y="488943"/>
                  </a:lnTo>
                  <a:lnTo>
                    <a:pt x="124369" y="484579"/>
                  </a:lnTo>
                  <a:lnTo>
                    <a:pt x="132713" y="480611"/>
                  </a:lnTo>
                  <a:lnTo>
                    <a:pt x="141455" y="477040"/>
                  </a:lnTo>
                  <a:lnTo>
                    <a:pt x="150594" y="473470"/>
                  </a:lnTo>
                  <a:lnTo>
                    <a:pt x="159733" y="470693"/>
                  </a:lnTo>
                  <a:lnTo>
                    <a:pt x="169667" y="467915"/>
                  </a:lnTo>
                  <a:lnTo>
                    <a:pt x="172845" y="467915"/>
                  </a:lnTo>
                  <a:lnTo>
                    <a:pt x="179998" y="468312"/>
                  </a:lnTo>
                  <a:lnTo>
                    <a:pt x="200262" y="469502"/>
                  </a:lnTo>
                  <a:lnTo>
                    <a:pt x="231652" y="471883"/>
                  </a:lnTo>
                  <a:lnTo>
                    <a:pt x="312711" y="730162"/>
                  </a:lnTo>
                  <a:lnTo>
                    <a:pt x="329400" y="728575"/>
                  </a:lnTo>
                  <a:lnTo>
                    <a:pt x="327413" y="709135"/>
                  </a:lnTo>
                  <a:lnTo>
                    <a:pt x="322247" y="527427"/>
                  </a:lnTo>
                  <a:lnTo>
                    <a:pt x="315492" y="509970"/>
                  </a:lnTo>
                  <a:lnTo>
                    <a:pt x="329002" y="486959"/>
                  </a:lnTo>
                  <a:lnTo>
                    <a:pt x="359598" y="486562"/>
                  </a:lnTo>
                  <a:lnTo>
                    <a:pt x="371916" y="509970"/>
                  </a:lnTo>
                  <a:lnTo>
                    <a:pt x="366353" y="530601"/>
                  </a:lnTo>
                  <a:lnTo>
                    <a:pt x="393372" y="722624"/>
                  </a:lnTo>
                  <a:lnTo>
                    <a:pt x="402114" y="721831"/>
                  </a:lnTo>
                  <a:lnTo>
                    <a:pt x="397346" y="476247"/>
                  </a:lnTo>
                  <a:lnTo>
                    <a:pt x="403703" y="473073"/>
                  </a:lnTo>
                  <a:lnTo>
                    <a:pt x="408869" y="470693"/>
                  </a:lnTo>
                  <a:lnTo>
                    <a:pt x="411253" y="468709"/>
                  </a:lnTo>
                  <a:lnTo>
                    <a:pt x="412047" y="467915"/>
                  </a:lnTo>
                  <a:lnTo>
                    <a:pt x="416816" y="467122"/>
                  </a:lnTo>
                  <a:lnTo>
                    <a:pt x="421584" y="467122"/>
                  </a:lnTo>
                  <a:lnTo>
                    <a:pt x="425557" y="466725"/>
                  </a:lnTo>
                  <a:close/>
                  <a:moveTo>
                    <a:pt x="2003425" y="196850"/>
                  </a:moveTo>
                  <a:lnTo>
                    <a:pt x="2003425" y="720725"/>
                  </a:lnTo>
                  <a:lnTo>
                    <a:pt x="1071562" y="720328"/>
                  </a:lnTo>
                  <a:lnTo>
                    <a:pt x="1251744" y="585391"/>
                  </a:lnTo>
                  <a:lnTo>
                    <a:pt x="1404144" y="665163"/>
                  </a:lnTo>
                  <a:lnTo>
                    <a:pt x="1657350" y="399256"/>
                  </a:lnTo>
                  <a:lnTo>
                    <a:pt x="1796653" y="458788"/>
                  </a:lnTo>
                  <a:lnTo>
                    <a:pt x="2003425" y="196850"/>
                  </a:lnTo>
                  <a:close/>
                  <a:moveTo>
                    <a:pt x="140097" y="182563"/>
                  </a:moveTo>
                  <a:lnTo>
                    <a:pt x="138509" y="201216"/>
                  </a:lnTo>
                  <a:lnTo>
                    <a:pt x="137319" y="215107"/>
                  </a:lnTo>
                  <a:lnTo>
                    <a:pt x="137716" y="215504"/>
                  </a:lnTo>
                  <a:lnTo>
                    <a:pt x="138509" y="201216"/>
                  </a:lnTo>
                  <a:lnTo>
                    <a:pt x="139303" y="194469"/>
                  </a:lnTo>
                  <a:lnTo>
                    <a:pt x="140097" y="188516"/>
                  </a:lnTo>
                  <a:lnTo>
                    <a:pt x="140097" y="182563"/>
                  </a:lnTo>
                  <a:close/>
                  <a:moveTo>
                    <a:pt x="164306" y="111125"/>
                  </a:moveTo>
                  <a:lnTo>
                    <a:pt x="162719" y="111522"/>
                  </a:lnTo>
                  <a:lnTo>
                    <a:pt x="161131" y="111919"/>
                  </a:lnTo>
                  <a:lnTo>
                    <a:pt x="159544" y="112713"/>
                  </a:lnTo>
                  <a:lnTo>
                    <a:pt x="158353" y="113507"/>
                  </a:lnTo>
                  <a:lnTo>
                    <a:pt x="155972" y="117078"/>
                  </a:lnTo>
                  <a:lnTo>
                    <a:pt x="153591" y="120650"/>
                  </a:lnTo>
                  <a:lnTo>
                    <a:pt x="158353" y="115491"/>
                  </a:lnTo>
                  <a:lnTo>
                    <a:pt x="161131" y="113110"/>
                  </a:lnTo>
                  <a:lnTo>
                    <a:pt x="164306" y="111125"/>
                  </a:lnTo>
                  <a:close/>
                  <a:moveTo>
                    <a:pt x="988111" y="91679"/>
                  </a:moveTo>
                  <a:lnTo>
                    <a:pt x="984541" y="92075"/>
                  </a:lnTo>
                  <a:lnTo>
                    <a:pt x="980971" y="93266"/>
                  </a:lnTo>
                  <a:lnTo>
                    <a:pt x="977798" y="94853"/>
                  </a:lnTo>
                  <a:lnTo>
                    <a:pt x="975022" y="97632"/>
                  </a:lnTo>
                  <a:lnTo>
                    <a:pt x="972642" y="100013"/>
                  </a:lnTo>
                  <a:lnTo>
                    <a:pt x="971055" y="103188"/>
                  </a:lnTo>
                  <a:lnTo>
                    <a:pt x="970262" y="106760"/>
                  </a:lnTo>
                  <a:lnTo>
                    <a:pt x="969865" y="110332"/>
                  </a:lnTo>
                  <a:lnTo>
                    <a:pt x="969865" y="578644"/>
                  </a:lnTo>
                  <a:lnTo>
                    <a:pt x="1457734" y="287338"/>
                  </a:lnTo>
                  <a:lnTo>
                    <a:pt x="1494622" y="333375"/>
                  </a:lnTo>
                  <a:lnTo>
                    <a:pt x="969865" y="642938"/>
                  </a:lnTo>
                  <a:lnTo>
                    <a:pt x="969865" y="758032"/>
                  </a:lnTo>
                  <a:lnTo>
                    <a:pt x="970262" y="762001"/>
                  </a:lnTo>
                  <a:lnTo>
                    <a:pt x="971055" y="765176"/>
                  </a:lnTo>
                  <a:lnTo>
                    <a:pt x="972642" y="768747"/>
                  </a:lnTo>
                  <a:lnTo>
                    <a:pt x="975022" y="771129"/>
                  </a:lnTo>
                  <a:lnTo>
                    <a:pt x="977798" y="773510"/>
                  </a:lnTo>
                  <a:lnTo>
                    <a:pt x="980971" y="775494"/>
                  </a:lnTo>
                  <a:lnTo>
                    <a:pt x="984541" y="776685"/>
                  </a:lnTo>
                  <a:lnTo>
                    <a:pt x="988111" y="776685"/>
                  </a:lnTo>
                  <a:lnTo>
                    <a:pt x="2043178" y="776685"/>
                  </a:lnTo>
                  <a:lnTo>
                    <a:pt x="2047144" y="776685"/>
                  </a:lnTo>
                  <a:lnTo>
                    <a:pt x="2050714" y="775494"/>
                  </a:lnTo>
                  <a:lnTo>
                    <a:pt x="2053887" y="773510"/>
                  </a:lnTo>
                  <a:lnTo>
                    <a:pt x="2056663" y="771129"/>
                  </a:lnTo>
                  <a:lnTo>
                    <a:pt x="2059043" y="768747"/>
                  </a:lnTo>
                  <a:lnTo>
                    <a:pt x="2060630" y="765176"/>
                  </a:lnTo>
                  <a:lnTo>
                    <a:pt x="2061820" y="762001"/>
                  </a:lnTo>
                  <a:lnTo>
                    <a:pt x="2062216" y="758032"/>
                  </a:lnTo>
                  <a:lnTo>
                    <a:pt x="2062216" y="110332"/>
                  </a:lnTo>
                  <a:lnTo>
                    <a:pt x="2061820" y="106760"/>
                  </a:lnTo>
                  <a:lnTo>
                    <a:pt x="2060630" y="103188"/>
                  </a:lnTo>
                  <a:lnTo>
                    <a:pt x="2059043" y="100013"/>
                  </a:lnTo>
                  <a:lnTo>
                    <a:pt x="2056663" y="97632"/>
                  </a:lnTo>
                  <a:lnTo>
                    <a:pt x="2053887" y="94853"/>
                  </a:lnTo>
                  <a:lnTo>
                    <a:pt x="2050714" y="93266"/>
                  </a:lnTo>
                  <a:lnTo>
                    <a:pt x="2047144" y="92075"/>
                  </a:lnTo>
                  <a:lnTo>
                    <a:pt x="2043178" y="91679"/>
                  </a:lnTo>
                  <a:lnTo>
                    <a:pt x="988111" y="91679"/>
                  </a:lnTo>
                  <a:close/>
                  <a:moveTo>
                    <a:pt x="273050" y="38100"/>
                  </a:moveTo>
                  <a:lnTo>
                    <a:pt x="286544" y="38497"/>
                  </a:lnTo>
                  <a:lnTo>
                    <a:pt x="299641" y="38894"/>
                  </a:lnTo>
                  <a:lnTo>
                    <a:pt x="312341" y="40085"/>
                  </a:lnTo>
                  <a:lnTo>
                    <a:pt x="323850" y="42466"/>
                  </a:lnTo>
                  <a:lnTo>
                    <a:pt x="335756" y="44847"/>
                  </a:lnTo>
                  <a:lnTo>
                    <a:pt x="347266" y="47229"/>
                  </a:lnTo>
                  <a:lnTo>
                    <a:pt x="357981" y="50800"/>
                  </a:lnTo>
                  <a:lnTo>
                    <a:pt x="368697" y="53975"/>
                  </a:lnTo>
                  <a:lnTo>
                    <a:pt x="378222" y="57944"/>
                  </a:lnTo>
                  <a:lnTo>
                    <a:pt x="387747" y="61516"/>
                  </a:lnTo>
                  <a:lnTo>
                    <a:pt x="396478" y="65881"/>
                  </a:lnTo>
                  <a:lnTo>
                    <a:pt x="404813" y="70247"/>
                  </a:lnTo>
                  <a:lnTo>
                    <a:pt x="412750" y="74216"/>
                  </a:lnTo>
                  <a:lnTo>
                    <a:pt x="419894" y="78582"/>
                  </a:lnTo>
                  <a:lnTo>
                    <a:pt x="432197" y="86519"/>
                  </a:lnTo>
                  <a:lnTo>
                    <a:pt x="442516" y="93266"/>
                  </a:lnTo>
                  <a:lnTo>
                    <a:pt x="449660" y="99219"/>
                  </a:lnTo>
                  <a:lnTo>
                    <a:pt x="455613" y="104378"/>
                  </a:lnTo>
                  <a:lnTo>
                    <a:pt x="454025" y="107553"/>
                  </a:lnTo>
                  <a:lnTo>
                    <a:pt x="451644" y="111522"/>
                  </a:lnTo>
                  <a:lnTo>
                    <a:pt x="448866" y="116285"/>
                  </a:lnTo>
                  <a:lnTo>
                    <a:pt x="444897" y="122238"/>
                  </a:lnTo>
                  <a:lnTo>
                    <a:pt x="440532" y="128588"/>
                  </a:lnTo>
                  <a:lnTo>
                    <a:pt x="434578" y="134938"/>
                  </a:lnTo>
                  <a:lnTo>
                    <a:pt x="427832" y="141288"/>
                  </a:lnTo>
                  <a:lnTo>
                    <a:pt x="423863" y="144066"/>
                  </a:lnTo>
                  <a:lnTo>
                    <a:pt x="420291" y="146844"/>
                  </a:lnTo>
                  <a:lnTo>
                    <a:pt x="415925" y="149225"/>
                  </a:lnTo>
                  <a:lnTo>
                    <a:pt x="411163" y="151607"/>
                  </a:lnTo>
                  <a:lnTo>
                    <a:pt x="406797" y="153591"/>
                  </a:lnTo>
                  <a:lnTo>
                    <a:pt x="401638" y="155179"/>
                  </a:lnTo>
                  <a:lnTo>
                    <a:pt x="396082" y="156369"/>
                  </a:lnTo>
                  <a:lnTo>
                    <a:pt x="390525" y="157560"/>
                  </a:lnTo>
                  <a:lnTo>
                    <a:pt x="384572" y="157957"/>
                  </a:lnTo>
                  <a:lnTo>
                    <a:pt x="379016" y="157957"/>
                  </a:lnTo>
                  <a:lnTo>
                    <a:pt x="372666" y="157560"/>
                  </a:lnTo>
                  <a:lnTo>
                    <a:pt x="365919" y="155973"/>
                  </a:lnTo>
                  <a:lnTo>
                    <a:pt x="358775" y="154385"/>
                  </a:lnTo>
                  <a:lnTo>
                    <a:pt x="351235" y="152003"/>
                  </a:lnTo>
                  <a:lnTo>
                    <a:pt x="343694" y="148828"/>
                  </a:lnTo>
                  <a:lnTo>
                    <a:pt x="335756" y="145257"/>
                  </a:lnTo>
                  <a:lnTo>
                    <a:pt x="327025" y="140891"/>
                  </a:lnTo>
                  <a:lnTo>
                    <a:pt x="317103" y="136525"/>
                  </a:lnTo>
                  <a:lnTo>
                    <a:pt x="355203" y="155179"/>
                  </a:lnTo>
                  <a:lnTo>
                    <a:pt x="373063" y="163116"/>
                  </a:lnTo>
                  <a:lnTo>
                    <a:pt x="381397" y="166688"/>
                  </a:lnTo>
                  <a:lnTo>
                    <a:pt x="389335" y="169466"/>
                  </a:lnTo>
                  <a:lnTo>
                    <a:pt x="397272" y="172244"/>
                  </a:lnTo>
                  <a:lnTo>
                    <a:pt x="404813" y="173832"/>
                  </a:lnTo>
                  <a:lnTo>
                    <a:pt x="411957" y="175023"/>
                  </a:lnTo>
                  <a:lnTo>
                    <a:pt x="418703" y="175419"/>
                  </a:lnTo>
                  <a:lnTo>
                    <a:pt x="425053" y="175023"/>
                  </a:lnTo>
                  <a:lnTo>
                    <a:pt x="428228" y="174625"/>
                  </a:lnTo>
                  <a:lnTo>
                    <a:pt x="431007" y="173832"/>
                  </a:lnTo>
                  <a:lnTo>
                    <a:pt x="434182" y="173038"/>
                  </a:lnTo>
                  <a:lnTo>
                    <a:pt x="436563" y="171847"/>
                  </a:lnTo>
                  <a:lnTo>
                    <a:pt x="438944" y="169863"/>
                  </a:lnTo>
                  <a:lnTo>
                    <a:pt x="441722" y="168276"/>
                  </a:lnTo>
                  <a:lnTo>
                    <a:pt x="442913" y="180976"/>
                  </a:lnTo>
                  <a:lnTo>
                    <a:pt x="443310" y="192882"/>
                  </a:lnTo>
                  <a:lnTo>
                    <a:pt x="443310" y="203994"/>
                  </a:lnTo>
                  <a:lnTo>
                    <a:pt x="442913" y="215107"/>
                  </a:lnTo>
                  <a:lnTo>
                    <a:pt x="444500" y="213122"/>
                  </a:lnTo>
                  <a:lnTo>
                    <a:pt x="445691" y="212328"/>
                  </a:lnTo>
                  <a:lnTo>
                    <a:pt x="446882" y="212328"/>
                  </a:lnTo>
                  <a:lnTo>
                    <a:pt x="447675" y="212726"/>
                  </a:lnTo>
                  <a:lnTo>
                    <a:pt x="448072" y="213519"/>
                  </a:lnTo>
                  <a:lnTo>
                    <a:pt x="448866" y="216297"/>
                  </a:lnTo>
                  <a:lnTo>
                    <a:pt x="448866" y="221457"/>
                  </a:lnTo>
                  <a:lnTo>
                    <a:pt x="448866" y="228204"/>
                  </a:lnTo>
                  <a:lnTo>
                    <a:pt x="447675" y="244079"/>
                  </a:lnTo>
                  <a:lnTo>
                    <a:pt x="445294" y="262335"/>
                  </a:lnTo>
                  <a:lnTo>
                    <a:pt x="443310" y="279797"/>
                  </a:lnTo>
                  <a:lnTo>
                    <a:pt x="440928" y="294482"/>
                  </a:lnTo>
                  <a:lnTo>
                    <a:pt x="439738" y="300038"/>
                  </a:lnTo>
                  <a:lnTo>
                    <a:pt x="438547" y="303213"/>
                  </a:lnTo>
                  <a:lnTo>
                    <a:pt x="437753" y="304800"/>
                  </a:lnTo>
                  <a:lnTo>
                    <a:pt x="437357" y="304800"/>
                  </a:lnTo>
                  <a:lnTo>
                    <a:pt x="436960" y="304007"/>
                  </a:lnTo>
                  <a:lnTo>
                    <a:pt x="435769" y="313929"/>
                  </a:lnTo>
                  <a:lnTo>
                    <a:pt x="434182" y="323057"/>
                  </a:lnTo>
                  <a:lnTo>
                    <a:pt x="432197" y="332185"/>
                  </a:lnTo>
                  <a:lnTo>
                    <a:pt x="429816" y="341313"/>
                  </a:lnTo>
                  <a:lnTo>
                    <a:pt x="427435" y="349647"/>
                  </a:lnTo>
                  <a:lnTo>
                    <a:pt x="424260" y="357982"/>
                  </a:lnTo>
                  <a:lnTo>
                    <a:pt x="421482" y="365919"/>
                  </a:lnTo>
                  <a:lnTo>
                    <a:pt x="417513" y="373460"/>
                  </a:lnTo>
                  <a:lnTo>
                    <a:pt x="413941" y="381397"/>
                  </a:lnTo>
                  <a:lnTo>
                    <a:pt x="409972" y="388938"/>
                  </a:lnTo>
                  <a:lnTo>
                    <a:pt x="406003" y="395685"/>
                  </a:lnTo>
                  <a:lnTo>
                    <a:pt x="401241" y="402432"/>
                  </a:lnTo>
                  <a:lnTo>
                    <a:pt x="396875" y="408782"/>
                  </a:lnTo>
                  <a:lnTo>
                    <a:pt x="391716" y="415132"/>
                  </a:lnTo>
                  <a:lnTo>
                    <a:pt x="386953" y="420688"/>
                  </a:lnTo>
                  <a:lnTo>
                    <a:pt x="381794" y="426244"/>
                  </a:lnTo>
                  <a:lnTo>
                    <a:pt x="376635" y="431801"/>
                  </a:lnTo>
                  <a:lnTo>
                    <a:pt x="371078" y="436563"/>
                  </a:lnTo>
                  <a:lnTo>
                    <a:pt x="365919" y="440929"/>
                  </a:lnTo>
                  <a:lnTo>
                    <a:pt x="360363" y="445691"/>
                  </a:lnTo>
                  <a:lnTo>
                    <a:pt x="354806" y="449660"/>
                  </a:lnTo>
                  <a:lnTo>
                    <a:pt x="349250" y="453232"/>
                  </a:lnTo>
                  <a:lnTo>
                    <a:pt x="343297" y="456804"/>
                  </a:lnTo>
                  <a:lnTo>
                    <a:pt x="337741" y="459582"/>
                  </a:lnTo>
                  <a:lnTo>
                    <a:pt x="332185" y="462757"/>
                  </a:lnTo>
                  <a:lnTo>
                    <a:pt x="326628" y="464741"/>
                  </a:lnTo>
                  <a:lnTo>
                    <a:pt x="320675" y="466726"/>
                  </a:lnTo>
                  <a:lnTo>
                    <a:pt x="315119" y="468313"/>
                  </a:lnTo>
                  <a:lnTo>
                    <a:pt x="309563" y="469901"/>
                  </a:lnTo>
                  <a:lnTo>
                    <a:pt x="304403" y="470694"/>
                  </a:lnTo>
                  <a:lnTo>
                    <a:pt x="298847" y="471091"/>
                  </a:lnTo>
                  <a:lnTo>
                    <a:pt x="293688" y="471488"/>
                  </a:lnTo>
                  <a:lnTo>
                    <a:pt x="288925" y="471091"/>
                  </a:lnTo>
                  <a:lnTo>
                    <a:pt x="284956" y="470694"/>
                  </a:lnTo>
                  <a:lnTo>
                    <a:pt x="280194" y="469901"/>
                  </a:lnTo>
                  <a:lnTo>
                    <a:pt x="275034" y="467916"/>
                  </a:lnTo>
                  <a:lnTo>
                    <a:pt x="270669" y="466329"/>
                  </a:lnTo>
                  <a:lnTo>
                    <a:pt x="265509" y="464344"/>
                  </a:lnTo>
                  <a:lnTo>
                    <a:pt x="259953" y="462360"/>
                  </a:lnTo>
                  <a:lnTo>
                    <a:pt x="254794" y="459185"/>
                  </a:lnTo>
                  <a:lnTo>
                    <a:pt x="244078" y="452438"/>
                  </a:lnTo>
                  <a:lnTo>
                    <a:pt x="232966" y="444898"/>
                  </a:lnTo>
                  <a:lnTo>
                    <a:pt x="221853" y="435769"/>
                  </a:lnTo>
                  <a:lnTo>
                    <a:pt x="211534" y="425450"/>
                  </a:lnTo>
                  <a:lnTo>
                    <a:pt x="200819" y="413941"/>
                  </a:lnTo>
                  <a:lnTo>
                    <a:pt x="190500" y="402035"/>
                  </a:lnTo>
                  <a:lnTo>
                    <a:pt x="185737" y="395685"/>
                  </a:lnTo>
                  <a:lnTo>
                    <a:pt x="180578" y="388938"/>
                  </a:lnTo>
                  <a:lnTo>
                    <a:pt x="176609" y="381794"/>
                  </a:lnTo>
                  <a:lnTo>
                    <a:pt x="171847" y="374651"/>
                  </a:lnTo>
                  <a:lnTo>
                    <a:pt x="167481" y="367507"/>
                  </a:lnTo>
                  <a:lnTo>
                    <a:pt x="163512" y="359569"/>
                  </a:lnTo>
                  <a:lnTo>
                    <a:pt x="159544" y="351632"/>
                  </a:lnTo>
                  <a:lnTo>
                    <a:pt x="156369" y="343694"/>
                  </a:lnTo>
                  <a:lnTo>
                    <a:pt x="152797" y="335757"/>
                  </a:lnTo>
                  <a:lnTo>
                    <a:pt x="150019" y="327422"/>
                  </a:lnTo>
                  <a:lnTo>
                    <a:pt x="147241" y="318691"/>
                  </a:lnTo>
                  <a:lnTo>
                    <a:pt x="144859" y="310357"/>
                  </a:lnTo>
                  <a:lnTo>
                    <a:pt x="142875" y="316310"/>
                  </a:lnTo>
                  <a:lnTo>
                    <a:pt x="140494" y="320676"/>
                  </a:lnTo>
                  <a:lnTo>
                    <a:pt x="139700" y="322263"/>
                  </a:lnTo>
                  <a:lnTo>
                    <a:pt x="138509" y="323057"/>
                  </a:lnTo>
                  <a:lnTo>
                    <a:pt x="137319" y="323851"/>
                  </a:lnTo>
                  <a:lnTo>
                    <a:pt x="136128" y="324247"/>
                  </a:lnTo>
                  <a:lnTo>
                    <a:pt x="134541" y="323851"/>
                  </a:lnTo>
                  <a:lnTo>
                    <a:pt x="133350" y="323057"/>
                  </a:lnTo>
                  <a:lnTo>
                    <a:pt x="132159" y="321866"/>
                  </a:lnTo>
                  <a:lnTo>
                    <a:pt x="130969" y="319485"/>
                  </a:lnTo>
                  <a:lnTo>
                    <a:pt x="128587" y="314722"/>
                  </a:lnTo>
                  <a:lnTo>
                    <a:pt x="126603" y="308372"/>
                  </a:lnTo>
                  <a:lnTo>
                    <a:pt x="125016" y="300038"/>
                  </a:lnTo>
                  <a:lnTo>
                    <a:pt x="123825" y="290513"/>
                  </a:lnTo>
                  <a:lnTo>
                    <a:pt x="123031" y="280591"/>
                  </a:lnTo>
                  <a:lnTo>
                    <a:pt x="122634" y="269478"/>
                  </a:lnTo>
                  <a:lnTo>
                    <a:pt x="123031" y="259557"/>
                  </a:lnTo>
                  <a:lnTo>
                    <a:pt x="123428" y="250032"/>
                  </a:lnTo>
                  <a:lnTo>
                    <a:pt x="124619" y="241300"/>
                  </a:lnTo>
                  <a:lnTo>
                    <a:pt x="125809" y="233760"/>
                  </a:lnTo>
                  <a:lnTo>
                    <a:pt x="127397" y="227013"/>
                  </a:lnTo>
                  <a:lnTo>
                    <a:pt x="129778" y="221854"/>
                  </a:lnTo>
                  <a:lnTo>
                    <a:pt x="131762" y="217488"/>
                  </a:lnTo>
                  <a:lnTo>
                    <a:pt x="132953" y="216297"/>
                  </a:lnTo>
                  <a:lnTo>
                    <a:pt x="134144" y="215504"/>
                  </a:lnTo>
                  <a:lnTo>
                    <a:pt x="130572" y="211138"/>
                  </a:lnTo>
                  <a:lnTo>
                    <a:pt x="127000" y="207169"/>
                  </a:lnTo>
                  <a:lnTo>
                    <a:pt x="124619" y="202407"/>
                  </a:lnTo>
                  <a:lnTo>
                    <a:pt x="122634" y="197247"/>
                  </a:lnTo>
                  <a:lnTo>
                    <a:pt x="120253" y="192485"/>
                  </a:lnTo>
                  <a:lnTo>
                    <a:pt x="119062" y="186928"/>
                  </a:lnTo>
                  <a:lnTo>
                    <a:pt x="118269" y="181372"/>
                  </a:lnTo>
                  <a:lnTo>
                    <a:pt x="117475" y="175816"/>
                  </a:lnTo>
                  <a:lnTo>
                    <a:pt x="117475" y="170260"/>
                  </a:lnTo>
                  <a:lnTo>
                    <a:pt x="117475" y="164704"/>
                  </a:lnTo>
                  <a:lnTo>
                    <a:pt x="117872" y="158751"/>
                  </a:lnTo>
                  <a:lnTo>
                    <a:pt x="118269" y="152797"/>
                  </a:lnTo>
                  <a:lnTo>
                    <a:pt x="120253" y="140891"/>
                  </a:lnTo>
                  <a:lnTo>
                    <a:pt x="123428" y="129381"/>
                  </a:lnTo>
                  <a:lnTo>
                    <a:pt x="126603" y="118666"/>
                  </a:lnTo>
                  <a:lnTo>
                    <a:pt x="130969" y="107951"/>
                  </a:lnTo>
                  <a:lnTo>
                    <a:pt x="135334" y="98426"/>
                  </a:lnTo>
                  <a:lnTo>
                    <a:pt x="139700" y="90091"/>
                  </a:lnTo>
                  <a:lnTo>
                    <a:pt x="144066" y="82154"/>
                  </a:lnTo>
                  <a:lnTo>
                    <a:pt x="148034" y="76597"/>
                  </a:lnTo>
                  <a:lnTo>
                    <a:pt x="152003" y="72231"/>
                  </a:lnTo>
                  <a:lnTo>
                    <a:pt x="153194" y="70644"/>
                  </a:lnTo>
                  <a:lnTo>
                    <a:pt x="154781" y="69850"/>
                  </a:lnTo>
                  <a:lnTo>
                    <a:pt x="170656" y="61913"/>
                  </a:lnTo>
                  <a:lnTo>
                    <a:pt x="186134" y="55960"/>
                  </a:lnTo>
                  <a:lnTo>
                    <a:pt x="201216" y="50403"/>
                  </a:lnTo>
                  <a:lnTo>
                    <a:pt x="216297" y="46038"/>
                  </a:lnTo>
                  <a:lnTo>
                    <a:pt x="230981" y="42863"/>
                  </a:lnTo>
                  <a:lnTo>
                    <a:pt x="245269" y="40482"/>
                  </a:lnTo>
                  <a:lnTo>
                    <a:pt x="259556" y="38894"/>
                  </a:lnTo>
                  <a:lnTo>
                    <a:pt x="273050" y="38100"/>
                  </a:lnTo>
                  <a:close/>
                  <a:moveTo>
                    <a:pt x="982954" y="0"/>
                  </a:moveTo>
                  <a:lnTo>
                    <a:pt x="988111" y="0"/>
                  </a:lnTo>
                  <a:lnTo>
                    <a:pt x="2043178" y="0"/>
                  </a:lnTo>
                  <a:lnTo>
                    <a:pt x="2049127" y="0"/>
                  </a:lnTo>
                  <a:lnTo>
                    <a:pt x="2054680" y="397"/>
                  </a:lnTo>
                  <a:lnTo>
                    <a:pt x="2060233" y="1191"/>
                  </a:lnTo>
                  <a:lnTo>
                    <a:pt x="2065786" y="1985"/>
                  </a:lnTo>
                  <a:lnTo>
                    <a:pt x="2070942" y="3572"/>
                  </a:lnTo>
                  <a:lnTo>
                    <a:pt x="2076099" y="5160"/>
                  </a:lnTo>
                  <a:lnTo>
                    <a:pt x="2081255" y="6747"/>
                  </a:lnTo>
                  <a:lnTo>
                    <a:pt x="2086411" y="8732"/>
                  </a:lnTo>
                  <a:lnTo>
                    <a:pt x="2091171" y="11113"/>
                  </a:lnTo>
                  <a:lnTo>
                    <a:pt x="2095931" y="13494"/>
                  </a:lnTo>
                  <a:lnTo>
                    <a:pt x="2100691" y="16272"/>
                  </a:lnTo>
                  <a:lnTo>
                    <a:pt x="2105054" y="19050"/>
                  </a:lnTo>
                  <a:lnTo>
                    <a:pt x="2109417" y="21828"/>
                  </a:lnTo>
                  <a:lnTo>
                    <a:pt x="2113780" y="25401"/>
                  </a:lnTo>
                  <a:lnTo>
                    <a:pt x="2121713" y="32544"/>
                  </a:lnTo>
                  <a:lnTo>
                    <a:pt x="2128852" y="40085"/>
                  </a:lnTo>
                  <a:lnTo>
                    <a:pt x="2131629" y="44451"/>
                  </a:lnTo>
                  <a:lnTo>
                    <a:pt x="2135198" y="48816"/>
                  </a:lnTo>
                  <a:lnTo>
                    <a:pt x="2137578" y="53182"/>
                  </a:lnTo>
                  <a:lnTo>
                    <a:pt x="2140751" y="57944"/>
                  </a:lnTo>
                  <a:lnTo>
                    <a:pt x="2143131" y="62707"/>
                  </a:lnTo>
                  <a:lnTo>
                    <a:pt x="2145114" y="67469"/>
                  </a:lnTo>
                  <a:lnTo>
                    <a:pt x="2147494" y="72628"/>
                  </a:lnTo>
                  <a:lnTo>
                    <a:pt x="2149081" y="77788"/>
                  </a:lnTo>
                  <a:lnTo>
                    <a:pt x="2150271" y="82947"/>
                  </a:lnTo>
                  <a:lnTo>
                    <a:pt x="2151461" y="88107"/>
                  </a:lnTo>
                  <a:lnTo>
                    <a:pt x="2152254" y="93663"/>
                  </a:lnTo>
                  <a:lnTo>
                    <a:pt x="2153444" y="99219"/>
                  </a:lnTo>
                  <a:lnTo>
                    <a:pt x="2153841" y="105172"/>
                  </a:lnTo>
                  <a:lnTo>
                    <a:pt x="2154237" y="110332"/>
                  </a:lnTo>
                  <a:lnTo>
                    <a:pt x="2154237" y="758032"/>
                  </a:lnTo>
                  <a:lnTo>
                    <a:pt x="2153841" y="763588"/>
                  </a:lnTo>
                  <a:lnTo>
                    <a:pt x="2153444" y="769144"/>
                  </a:lnTo>
                  <a:lnTo>
                    <a:pt x="2152254" y="775097"/>
                  </a:lnTo>
                  <a:lnTo>
                    <a:pt x="2151461" y="779860"/>
                  </a:lnTo>
                  <a:lnTo>
                    <a:pt x="2150271" y="785416"/>
                  </a:lnTo>
                  <a:lnTo>
                    <a:pt x="2149081" y="790972"/>
                  </a:lnTo>
                  <a:lnTo>
                    <a:pt x="2147494" y="796132"/>
                  </a:lnTo>
                  <a:lnTo>
                    <a:pt x="2145114" y="800894"/>
                  </a:lnTo>
                  <a:lnTo>
                    <a:pt x="2143131" y="805657"/>
                  </a:lnTo>
                  <a:lnTo>
                    <a:pt x="2140751" y="810816"/>
                  </a:lnTo>
                  <a:lnTo>
                    <a:pt x="2137578" y="815579"/>
                  </a:lnTo>
                  <a:lnTo>
                    <a:pt x="2135198" y="819547"/>
                  </a:lnTo>
                  <a:lnTo>
                    <a:pt x="2131629" y="824310"/>
                  </a:lnTo>
                  <a:lnTo>
                    <a:pt x="2128852" y="827882"/>
                  </a:lnTo>
                  <a:lnTo>
                    <a:pt x="2124886" y="832247"/>
                  </a:lnTo>
                  <a:lnTo>
                    <a:pt x="2121713" y="836216"/>
                  </a:lnTo>
                  <a:lnTo>
                    <a:pt x="2117350" y="839788"/>
                  </a:lnTo>
                  <a:lnTo>
                    <a:pt x="2113780" y="843360"/>
                  </a:lnTo>
                  <a:lnTo>
                    <a:pt x="2109417" y="846535"/>
                  </a:lnTo>
                  <a:lnTo>
                    <a:pt x="2105054" y="849710"/>
                  </a:lnTo>
                  <a:lnTo>
                    <a:pt x="2100691" y="852488"/>
                  </a:lnTo>
                  <a:lnTo>
                    <a:pt x="2095931" y="854869"/>
                  </a:lnTo>
                  <a:lnTo>
                    <a:pt x="2091171" y="857647"/>
                  </a:lnTo>
                  <a:lnTo>
                    <a:pt x="2086411" y="859632"/>
                  </a:lnTo>
                  <a:lnTo>
                    <a:pt x="2081255" y="861616"/>
                  </a:lnTo>
                  <a:lnTo>
                    <a:pt x="2076099" y="863601"/>
                  </a:lnTo>
                  <a:lnTo>
                    <a:pt x="2070942" y="865188"/>
                  </a:lnTo>
                  <a:lnTo>
                    <a:pt x="2065786" y="866379"/>
                  </a:lnTo>
                  <a:lnTo>
                    <a:pt x="2060233" y="867172"/>
                  </a:lnTo>
                  <a:lnTo>
                    <a:pt x="2054680" y="867966"/>
                  </a:lnTo>
                  <a:lnTo>
                    <a:pt x="2049127" y="868363"/>
                  </a:lnTo>
                  <a:lnTo>
                    <a:pt x="2043178" y="868363"/>
                  </a:lnTo>
                  <a:lnTo>
                    <a:pt x="988111" y="868363"/>
                  </a:lnTo>
                  <a:lnTo>
                    <a:pt x="982954" y="868363"/>
                  </a:lnTo>
                  <a:lnTo>
                    <a:pt x="977401" y="867966"/>
                  </a:lnTo>
                  <a:lnTo>
                    <a:pt x="971452" y="867172"/>
                  </a:lnTo>
                  <a:lnTo>
                    <a:pt x="966295" y="866379"/>
                  </a:lnTo>
                  <a:lnTo>
                    <a:pt x="960742" y="865188"/>
                  </a:lnTo>
                  <a:lnTo>
                    <a:pt x="955586" y="863601"/>
                  </a:lnTo>
                  <a:lnTo>
                    <a:pt x="950430" y="861616"/>
                  </a:lnTo>
                  <a:lnTo>
                    <a:pt x="945273" y="859632"/>
                  </a:lnTo>
                  <a:lnTo>
                    <a:pt x="940514" y="857647"/>
                  </a:lnTo>
                  <a:lnTo>
                    <a:pt x="935754" y="854869"/>
                  </a:lnTo>
                  <a:lnTo>
                    <a:pt x="930994" y="852488"/>
                  </a:lnTo>
                  <a:lnTo>
                    <a:pt x="926631" y="849710"/>
                  </a:lnTo>
                  <a:lnTo>
                    <a:pt x="922268" y="846535"/>
                  </a:lnTo>
                  <a:lnTo>
                    <a:pt x="918302" y="843360"/>
                  </a:lnTo>
                  <a:lnTo>
                    <a:pt x="913939" y="839788"/>
                  </a:lnTo>
                  <a:lnTo>
                    <a:pt x="910369" y="836216"/>
                  </a:lnTo>
                  <a:lnTo>
                    <a:pt x="906402" y="832247"/>
                  </a:lnTo>
                  <a:lnTo>
                    <a:pt x="903229" y="827882"/>
                  </a:lnTo>
                  <a:lnTo>
                    <a:pt x="899659" y="824310"/>
                  </a:lnTo>
                  <a:lnTo>
                    <a:pt x="896883" y="819547"/>
                  </a:lnTo>
                  <a:lnTo>
                    <a:pt x="893710" y="815579"/>
                  </a:lnTo>
                  <a:lnTo>
                    <a:pt x="891330" y="810816"/>
                  </a:lnTo>
                  <a:lnTo>
                    <a:pt x="888950" y="805657"/>
                  </a:lnTo>
                  <a:lnTo>
                    <a:pt x="886570" y="800894"/>
                  </a:lnTo>
                  <a:lnTo>
                    <a:pt x="884587" y="796132"/>
                  </a:lnTo>
                  <a:lnTo>
                    <a:pt x="883001" y="790972"/>
                  </a:lnTo>
                  <a:lnTo>
                    <a:pt x="881414" y="785416"/>
                  </a:lnTo>
                  <a:lnTo>
                    <a:pt x="879827" y="779860"/>
                  </a:lnTo>
                  <a:lnTo>
                    <a:pt x="879034" y="775097"/>
                  </a:lnTo>
                  <a:lnTo>
                    <a:pt x="878241" y="769144"/>
                  </a:lnTo>
                  <a:lnTo>
                    <a:pt x="877844" y="763588"/>
                  </a:lnTo>
                  <a:lnTo>
                    <a:pt x="877844" y="758032"/>
                  </a:lnTo>
                  <a:lnTo>
                    <a:pt x="877844" y="696913"/>
                  </a:lnTo>
                  <a:lnTo>
                    <a:pt x="833420" y="723504"/>
                  </a:lnTo>
                  <a:lnTo>
                    <a:pt x="804862" y="676672"/>
                  </a:lnTo>
                  <a:lnTo>
                    <a:pt x="877844" y="633413"/>
                  </a:lnTo>
                  <a:lnTo>
                    <a:pt x="877844" y="110332"/>
                  </a:lnTo>
                  <a:lnTo>
                    <a:pt x="877844" y="105172"/>
                  </a:lnTo>
                  <a:lnTo>
                    <a:pt x="878241" y="99219"/>
                  </a:lnTo>
                  <a:lnTo>
                    <a:pt x="879034" y="93663"/>
                  </a:lnTo>
                  <a:lnTo>
                    <a:pt x="879827" y="88107"/>
                  </a:lnTo>
                  <a:lnTo>
                    <a:pt x="881414" y="82947"/>
                  </a:lnTo>
                  <a:lnTo>
                    <a:pt x="883001" y="77788"/>
                  </a:lnTo>
                  <a:lnTo>
                    <a:pt x="884587" y="72628"/>
                  </a:lnTo>
                  <a:lnTo>
                    <a:pt x="886570" y="67469"/>
                  </a:lnTo>
                  <a:lnTo>
                    <a:pt x="888950" y="62707"/>
                  </a:lnTo>
                  <a:lnTo>
                    <a:pt x="891330" y="57944"/>
                  </a:lnTo>
                  <a:lnTo>
                    <a:pt x="893710" y="53182"/>
                  </a:lnTo>
                  <a:lnTo>
                    <a:pt x="896883" y="48816"/>
                  </a:lnTo>
                  <a:lnTo>
                    <a:pt x="899659" y="44451"/>
                  </a:lnTo>
                  <a:lnTo>
                    <a:pt x="903229" y="40085"/>
                  </a:lnTo>
                  <a:lnTo>
                    <a:pt x="910369" y="32544"/>
                  </a:lnTo>
                  <a:lnTo>
                    <a:pt x="918302" y="25401"/>
                  </a:lnTo>
                  <a:lnTo>
                    <a:pt x="922268" y="21828"/>
                  </a:lnTo>
                  <a:lnTo>
                    <a:pt x="926631" y="19050"/>
                  </a:lnTo>
                  <a:lnTo>
                    <a:pt x="930994" y="16272"/>
                  </a:lnTo>
                  <a:lnTo>
                    <a:pt x="935754" y="13494"/>
                  </a:lnTo>
                  <a:lnTo>
                    <a:pt x="940514" y="11113"/>
                  </a:lnTo>
                  <a:lnTo>
                    <a:pt x="945273" y="8732"/>
                  </a:lnTo>
                  <a:lnTo>
                    <a:pt x="950430" y="6747"/>
                  </a:lnTo>
                  <a:lnTo>
                    <a:pt x="955586" y="5160"/>
                  </a:lnTo>
                  <a:lnTo>
                    <a:pt x="960742" y="3572"/>
                  </a:lnTo>
                  <a:lnTo>
                    <a:pt x="966295" y="1985"/>
                  </a:lnTo>
                  <a:lnTo>
                    <a:pt x="971452" y="1191"/>
                  </a:lnTo>
                  <a:lnTo>
                    <a:pt x="977401" y="397"/>
                  </a:lnTo>
                  <a:lnTo>
                    <a:pt x="98295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75360" y="2531110"/>
            <a:ext cx="4992370" cy="838200"/>
            <a:chOff x="1374" y="2669"/>
            <a:chExt cx="7862" cy="1320"/>
          </a:xfrm>
        </p:grpSpPr>
        <p:sp>
          <p:nvSpPr>
            <p:cNvPr id="15" name="文本框 4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28" y="2669"/>
              <a:ext cx="6308" cy="1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</a:rPr>
                <a:t>2.1 </a:t>
              </a:r>
              <a:r>
                <a:rPr lang="zh-CN" altLang="en-US" sz="2800" dirty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</a:rPr>
                <a:t>会员系统菜单栏介绍</a:t>
              </a:r>
            </a:p>
          </p:txBody>
        </p:sp>
        <p:sp>
          <p:nvSpPr>
            <p:cNvPr id="12" name="任意多边形 11"/>
            <p:cNvSpPr/>
            <p:nvPr>
              <p:custDataLst>
                <p:tags r:id="rId6"/>
              </p:custDataLst>
            </p:nvPr>
          </p:nvSpPr>
          <p:spPr>
            <a:xfrm>
              <a:off x="1374" y="3047"/>
              <a:ext cx="1093" cy="564"/>
            </a:xfrm>
            <a:custGeom>
              <a:avLst/>
              <a:gdLst>
                <a:gd name="connsiteX0" fmla="*/ 2364 w 1383324"/>
                <a:gd name="connsiteY0" fmla="*/ 0 h 715108"/>
                <a:gd name="connsiteX1" fmla="*/ 1380961 w 1383324"/>
                <a:gd name="connsiteY1" fmla="*/ 0 h 715108"/>
                <a:gd name="connsiteX2" fmla="*/ 1383324 w 1383324"/>
                <a:gd name="connsiteY2" fmla="*/ 23446 h 715108"/>
                <a:gd name="connsiteX3" fmla="*/ 691662 w 1383324"/>
                <a:gd name="connsiteY3" fmla="*/ 715108 h 715108"/>
                <a:gd name="connsiteX4" fmla="*/ 0 w 1383324"/>
                <a:gd name="connsiteY4" fmla="*/ 23446 h 71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324" h="715108">
                  <a:moveTo>
                    <a:pt x="2364" y="0"/>
                  </a:moveTo>
                  <a:lnTo>
                    <a:pt x="1380961" y="0"/>
                  </a:lnTo>
                  <a:lnTo>
                    <a:pt x="1383324" y="23446"/>
                  </a:lnTo>
                  <a:cubicBezTo>
                    <a:pt x="1383324" y="405440"/>
                    <a:pt x="1073656" y="715108"/>
                    <a:pt x="691662" y="715108"/>
                  </a:cubicBezTo>
                  <a:cubicBezTo>
                    <a:pt x="309668" y="715108"/>
                    <a:pt x="0" y="405440"/>
                    <a:pt x="0" y="23446"/>
                  </a:cubicBez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57250" y="1512570"/>
            <a:ext cx="4538980" cy="838200"/>
            <a:chOff x="3877" y="4078"/>
            <a:chExt cx="7148" cy="1320"/>
          </a:xfrm>
        </p:grpSpPr>
        <p:sp>
          <p:nvSpPr>
            <p:cNvPr id="14" name="Freeform 48"/>
            <p:cNvSpPr/>
            <p:nvPr>
              <p:custDataLst>
                <p:tags r:id="rId3"/>
              </p:custDataLst>
            </p:nvPr>
          </p:nvSpPr>
          <p:spPr bwMode="auto">
            <a:xfrm>
              <a:off x="3877" y="4191"/>
              <a:ext cx="1005" cy="1095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>
              <a:normAutofit/>
            </a:bodyPr>
            <a:lstStyle/>
            <a:p>
              <a:endParaRPr lang="zh-CN" altLang="en-US" sz="2000"/>
            </a:p>
          </p:txBody>
        </p:sp>
        <p:sp>
          <p:nvSpPr>
            <p:cNvPr id="17" name="文本框 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269" y="4078"/>
              <a:ext cx="5757" cy="1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rmAutofit fontScale="9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3200" dirty="0">
                  <a:latin typeface="+mn-lt"/>
                  <a:ea typeface="+mn-ea"/>
                </a:rPr>
                <a:t>2.</a:t>
              </a:r>
              <a:r>
                <a:rPr lang="zh-CN" altLang="en-US" sz="3200" dirty="0">
                  <a:latin typeface="+mn-lt"/>
                  <a:ea typeface="+mn-ea"/>
                </a:rPr>
                <a:t>会员单位使用指南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052830" y="2385695"/>
            <a:ext cx="9738995" cy="762000"/>
            <a:chOff x="1365" y="4127"/>
            <a:chExt cx="15337" cy="1200"/>
          </a:xfrm>
        </p:grpSpPr>
        <p:sp>
          <p:nvSpPr>
            <p:cNvPr id="2050" name=" 2050"/>
            <p:cNvSpPr/>
            <p:nvPr/>
          </p:nvSpPr>
          <p:spPr bwMode="auto">
            <a:xfrm>
              <a:off x="1365" y="4162"/>
              <a:ext cx="648" cy="650"/>
            </a:xfrm>
            <a:custGeom>
              <a:avLst/>
              <a:gdLst/>
              <a:ahLst/>
              <a:cxnLst/>
              <a:rect l="0" t="0" r="r" b="b"/>
              <a:pathLst>
                <a:path w="1917701" h="1819275">
                  <a:moveTo>
                    <a:pt x="711992" y="795933"/>
                  </a:moveTo>
                  <a:lnTo>
                    <a:pt x="722042" y="796197"/>
                  </a:lnTo>
                  <a:lnTo>
                    <a:pt x="731828" y="796462"/>
                  </a:lnTo>
                  <a:lnTo>
                    <a:pt x="742143" y="796991"/>
                  </a:lnTo>
                  <a:lnTo>
                    <a:pt x="751929" y="797784"/>
                  </a:lnTo>
                  <a:lnTo>
                    <a:pt x="761979" y="798577"/>
                  </a:lnTo>
                  <a:lnTo>
                    <a:pt x="771765" y="799635"/>
                  </a:lnTo>
                  <a:lnTo>
                    <a:pt x="781551" y="800957"/>
                  </a:lnTo>
                  <a:lnTo>
                    <a:pt x="791337" y="802544"/>
                  </a:lnTo>
                  <a:lnTo>
                    <a:pt x="800858" y="804130"/>
                  </a:lnTo>
                  <a:lnTo>
                    <a:pt x="810644" y="805981"/>
                  </a:lnTo>
                  <a:lnTo>
                    <a:pt x="820166" y="807832"/>
                  </a:lnTo>
                  <a:lnTo>
                    <a:pt x="829687" y="810212"/>
                  </a:lnTo>
                  <a:lnTo>
                    <a:pt x="839473" y="812592"/>
                  </a:lnTo>
                  <a:lnTo>
                    <a:pt x="848994" y="814972"/>
                  </a:lnTo>
                  <a:lnTo>
                    <a:pt x="858252" y="817616"/>
                  </a:lnTo>
                  <a:lnTo>
                    <a:pt x="867773" y="820525"/>
                  </a:lnTo>
                  <a:lnTo>
                    <a:pt x="886551" y="826871"/>
                  </a:lnTo>
                  <a:lnTo>
                    <a:pt x="905065" y="833746"/>
                  </a:lnTo>
                  <a:lnTo>
                    <a:pt x="923315" y="841415"/>
                  </a:lnTo>
                  <a:lnTo>
                    <a:pt x="941300" y="849612"/>
                  </a:lnTo>
                  <a:lnTo>
                    <a:pt x="959284" y="858603"/>
                  </a:lnTo>
                  <a:lnTo>
                    <a:pt x="976740" y="868122"/>
                  </a:lnTo>
                  <a:lnTo>
                    <a:pt x="993932" y="878170"/>
                  </a:lnTo>
                  <a:lnTo>
                    <a:pt x="1011123" y="889012"/>
                  </a:lnTo>
                  <a:lnTo>
                    <a:pt x="1003189" y="891392"/>
                  </a:lnTo>
                  <a:lnTo>
                    <a:pt x="995254" y="893772"/>
                  </a:lnTo>
                  <a:lnTo>
                    <a:pt x="987055" y="896416"/>
                  </a:lnTo>
                  <a:lnTo>
                    <a:pt x="979121" y="899325"/>
                  </a:lnTo>
                  <a:lnTo>
                    <a:pt x="971186" y="902762"/>
                  </a:lnTo>
                  <a:lnTo>
                    <a:pt x="962987" y="905936"/>
                  </a:lnTo>
                  <a:lnTo>
                    <a:pt x="955053" y="909638"/>
                  </a:lnTo>
                  <a:lnTo>
                    <a:pt x="947383" y="913604"/>
                  </a:lnTo>
                  <a:lnTo>
                    <a:pt x="939448" y="917835"/>
                  </a:lnTo>
                  <a:lnTo>
                    <a:pt x="932043" y="922066"/>
                  </a:lnTo>
                  <a:lnTo>
                    <a:pt x="924637" y="926826"/>
                  </a:lnTo>
                  <a:lnTo>
                    <a:pt x="917231" y="931850"/>
                  </a:lnTo>
                  <a:lnTo>
                    <a:pt x="910090" y="936874"/>
                  </a:lnTo>
                  <a:lnTo>
                    <a:pt x="902949" y="942427"/>
                  </a:lnTo>
                  <a:lnTo>
                    <a:pt x="896073" y="948509"/>
                  </a:lnTo>
                  <a:lnTo>
                    <a:pt x="889461" y="954326"/>
                  </a:lnTo>
                  <a:lnTo>
                    <a:pt x="883113" y="960937"/>
                  </a:lnTo>
                  <a:lnTo>
                    <a:pt x="877030" y="967812"/>
                  </a:lnTo>
                  <a:lnTo>
                    <a:pt x="871211" y="974952"/>
                  </a:lnTo>
                  <a:lnTo>
                    <a:pt x="865393" y="982356"/>
                  </a:lnTo>
                  <a:lnTo>
                    <a:pt x="859838" y="990024"/>
                  </a:lnTo>
                  <a:lnTo>
                    <a:pt x="854813" y="998486"/>
                  </a:lnTo>
                  <a:lnTo>
                    <a:pt x="850052" y="1006683"/>
                  </a:lnTo>
                  <a:lnTo>
                    <a:pt x="845556" y="1015674"/>
                  </a:lnTo>
                  <a:lnTo>
                    <a:pt x="841324" y="1025193"/>
                  </a:lnTo>
                  <a:lnTo>
                    <a:pt x="837886" y="1034713"/>
                  </a:lnTo>
                  <a:lnTo>
                    <a:pt x="834183" y="1044761"/>
                  </a:lnTo>
                  <a:lnTo>
                    <a:pt x="831274" y="1055074"/>
                  </a:lnTo>
                  <a:lnTo>
                    <a:pt x="828629" y="1066180"/>
                  </a:lnTo>
                  <a:lnTo>
                    <a:pt x="826249" y="1077550"/>
                  </a:lnTo>
                  <a:lnTo>
                    <a:pt x="824398" y="1089185"/>
                  </a:lnTo>
                  <a:lnTo>
                    <a:pt x="823340" y="1101349"/>
                  </a:lnTo>
                  <a:lnTo>
                    <a:pt x="822017" y="1115893"/>
                  </a:lnTo>
                  <a:lnTo>
                    <a:pt x="821488" y="1129907"/>
                  </a:lnTo>
                  <a:lnTo>
                    <a:pt x="821488" y="1143129"/>
                  </a:lnTo>
                  <a:lnTo>
                    <a:pt x="821753" y="1156086"/>
                  </a:lnTo>
                  <a:lnTo>
                    <a:pt x="822546" y="1168514"/>
                  </a:lnTo>
                  <a:lnTo>
                    <a:pt x="824133" y="1180413"/>
                  </a:lnTo>
                  <a:lnTo>
                    <a:pt x="825984" y="1192048"/>
                  </a:lnTo>
                  <a:lnTo>
                    <a:pt x="828100" y="1203154"/>
                  </a:lnTo>
                  <a:lnTo>
                    <a:pt x="830745" y="1213731"/>
                  </a:lnTo>
                  <a:lnTo>
                    <a:pt x="833654" y="1224044"/>
                  </a:lnTo>
                  <a:lnTo>
                    <a:pt x="836828" y="1233828"/>
                  </a:lnTo>
                  <a:lnTo>
                    <a:pt x="840531" y="1243348"/>
                  </a:lnTo>
                  <a:lnTo>
                    <a:pt x="844763" y="1252338"/>
                  </a:lnTo>
                  <a:lnTo>
                    <a:pt x="848994" y="1260800"/>
                  </a:lnTo>
                  <a:lnTo>
                    <a:pt x="853491" y="1269262"/>
                  </a:lnTo>
                  <a:lnTo>
                    <a:pt x="858516" y="1276930"/>
                  </a:lnTo>
                  <a:lnTo>
                    <a:pt x="863806" y="1284334"/>
                  </a:lnTo>
                  <a:lnTo>
                    <a:pt x="869360" y="1291474"/>
                  </a:lnTo>
                  <a:lnTo>
                    <a:pt x="874914" y="1298349"/>
                  </a:lnTo>
                  <a:lnTo>
                    <a:pt x="880997" y="1304960"/>
                  </a:lnTo>
                  <a:lnTo>
                    <a:pt x="887080" y="1311042"/>
                  </a:lnTo>
                  <a:lnTo>
                    <a:pt x="893428" y="1316859"/>
                  </a:lnTo>
                  <a:lnTo>
                    <a:pt x="900040" y="1322412"/>
                  </a:lnTo>
                  <a:lnTo>
                    <a:pt x="906652" y="1327436"/>
                  </a:lnTo>
                  <a:lnTo>
                    <a:pt x="913264" y="1332196"/>
                  </a:lnTo>
                  <a:lnTo>
                    <a:pt x="920405" y="1336956"/>
                  </a:lnTo>
                  <a:lnTo>
                    <a:pt x="927546" y="1341187"/>
                  </a:lnTo>
                  <a:lnTo>
                    <a:pt x="934687" y="1345417"/>
                  </a:lnTo>
                  <a:lnTo>
                    <a:pt x="941828" y="1349119"/>
                  </a:lnTo>
                  <a:lnTo>
                    <a:pt x="949234" y="1352821"/>
                  </a:lnTo>
                  <a:lnTo>
                    <a:pt x="956904" y="1355995"/>
                  </a:lnTo>
                  <a:lnTo>
                    <a:pt x="964310" y="1358903"/>
                  </a:lnTo>
                  <a:lnTo>
                    <a:pt x="971715" y="1361812"/>
                  </a:lnTo>
                  <a:lnTo>
                    <a:pt x="979121" y="1364456"/>
                  </a:lnTo>
                  <a:lnTo>
                    <a:pt x="986526" y="1366836"/>
                  </a:lnTo>
                  <a:lnTo>
                    <a:pt x="993932" y="1368952"/>
                  </a:lnTo>
                  <a:lnTo>
                    <a:pt x="1008479" y="1372654"/>
                  </a:lnTo>
                  <a:lnTo>
                    <a:pt x="1023025" y="1375562"/>
                  </a:lnTo>
                  <a:lnTo>
                    <a:pt x="1037043" y="1378471"/>
                  </a:lnTo>
                  <a:lnTo>
                    <a:pt x="1050532" y="1380058"/>
                  </a:lnTo>
                  <a:lnTo>
                    <a:pt x="1063227" y="1381380"/>
                  </a:lnTo>
                  <a:lnTo>
                    <a:pt x="1075129" y="1382438"/>
                  </a:lnTo>
                  <a:lnTo>
                    <a:pt x="1086237" y="1382702"/>
                  </a:lnTo>
                  <a:lnTo>
                    <a:pt x="1096287" y="1383231"/>
                  </a:lnTo>
                  <a:lnTo>
                    <a:pt x="1105015" y="1383495"/>
                  </a:lnTo>
                  <a:lnTo>
                    <a:pt x="1112421" y="1383231"/>
                  </a:lnTo>
                  <a:lnTo>
                    <a:pt x="1122736" y="1382702"/>
                  </a:lnTo>
                  <a:lnTo>
                    <a:pt x="1126703" y="1382438"/>
                  </a:lnTo>
                  <a:lnTo>
                    <a:pt x="1126703" y="1394337"/>
                  </a:lnTo>
                  <a:lnTo>
                    <a:pt x="1126968" y="1406236"/>
                  </a:lnTo>
                  <a:lnTo>
                    <a:pt x="1127232" y="1417607"/>
                  </a:lnTo>
                  <a:lnTo>
                    <a:pt x="1128025" y="1428977"/>
                  </a:lnTo>
                  <a:lnTo>
                    <a:pt x="1129083" y="1439554"/>
                  </a:lnTo>
                  <a:lnTo>
                    <a:pt x="1130141" y="1450131"/>
                  </a:lnTo>
                  <a:lnTo>
                    <a:pt x="1131728" y="1460444"/>
                  </a:lnTo>
                  <a:lnTo>
                    <a:pt x="1133580" y="1470228"/>
                  </a:lnTo>
                  <a:lnTo>
                    <a:pt x="1135431" y="1480012"/>
                  </a:lnTo>
                  <a:lnTo>
                    <a:pt x="1137547" y="1489267"/>
                  </a:lnTo>
                  <a:lnTo>
                    <a:pt x="1139927" y="1498522"/>
                  </a:lnTo>
                  <a:lnTo>
                    <a:pt x="1142572" y="1507513"/>
                  </a:lnTo>
                  <a:lnTo>
                    <a:pt x="1145481" y="1515710"/>
                  </a:lnTo>
                  <a:lnTo>
                    <a:pt x="1148391" y="1524172"/>
                  </a:lnTo>
                  <a:lnTo>
                    <a:pt x="1151564" y="1532105"/>
                  </a:lnTo>
                  <a:lnTo>
                    <a:pt x="1155003" y="1539773"/>
                  </a:lnTo>
                  <a:lnTo>
                    <a:pt x="1158441" y="1547442"/>
                  </a:lnTo>
                  <a:lnTo>
                    <a:pt x="1162408" y="1554581"/>
                  </a:lnTo>
                  <a:lnTo>
                    <a:pt x="1166111" y="1561721"/>
                  </a:lnTo>
                  <a:lnTo>
                    <a:pt x="1170078" y="1568596"/>
                  </a:lnTo>
                  <a:lnTo>
                    <a:pt x="1174575" y="1575207"/>
                  </a:lnTo>
                  <a:lnTo>
                    <a:pt x="1178806" y="1581553"/>
                  </a:lnTo>
                  <a:lnTo>
                    <a:pt x="1183038" y="1587370"/>
                  </a:lnTo>
                  <a:lnTo>
                    <a:pt x="1187799" y="1593452"/>
                  </a:lnTo>
                  <a:lnTo>
                    <a:pt x="1192560" y="1599005"/>
                  </a:lnTo>
                  <a:lnTo>
                    <a:pt x="1197320" y="1604558"/>
                  </a:lnTo>
                  <a:lnTo>
                    <a:pt x="1202346" y="1609582"/>
                  </a:lnTo>
                  <a:lnTo>
                    <a:pt x="1207635" y="1614607"/>
                  </a:lnTo>
                  <a:lnTo>
                    <a:pt x="1212660" y="1619366"/>
                  </a:lnTo>
                  <a:lnTo>
                    <a:pt x="1217950" y="1624126"/>
                  </a:lnTo>
                  <a:lnTo>
                    <a:pt x="1223240" y="1628357"/>
                  </a:lnTo>
                  <a:lnTo>
                    <a:pt x="1229058" y="1632852"/>
                  </a:lnTo>
                  <a:lnTo>
                    <a:pt x="1234348" y="1636819"/>
                  </a:lnTo>
                  <a:lnTo>
                    <a:pt x="1239902" y="1640521"/>
                  </a:lnTo>
                  <a:lnTo>
                    <a:pt x="1245721" y="1644487"/>
                  </a:lnTo>
                  <a:lnTo>
                    <a:pt x="1251540" y="1647660"/>
                  </a:lnTo>
                  <a:lnTo>
                    <a:pt x="1263177" y="1654271"/>
                  </a:lnTo>
                  <a:lnTo>
                    <a:pt x="1274814" y="1660353"/>
                  </a:lnTo>
                  <a:lnTo>
                    <a:pt x="1286716" y="1665377"/>
                  </a:lnTo>
                  <a:lnTo>
                    <a:pt x="1298882" y="1670137"/>
                  </a:lnTo>
                  <a:lnTo>
                    <a:pt x="1310784" y="1673839"/>
                  </a:lnTo>
                  <a:lnTo>
                    <a:pt x="1322686" y="1677541"/>
                  </a:lnTo>
                  <a:lnTo>
                    <a:pt x="1334588" y="1680714"/>
                  </a:lnTo>
                  <a:lnTo>
                    <a:pt x="1346225" y="1683094"/>
                  </a:lnTo>
                  <a:lnTo>
                    <a:pt x="1357862" y="1685474"/>
                  </a:lnTo>
                  <a:lnTo>
                    <a:pt x="1368971" y="1687325"/>
                  </a:lnTo>
                  <a:lnTo>
                    <a:pt x="1380079" y="1688382"/>
                  </a:lnTo>
                  <a:lnTo>
                    <a:pt x="1390658" y="1689705"/>
                  </a:lnTo>
                  <a:lnTo>
                    <a:pt x="1401238" y="1690498"/>
                  </a:lnTo>
                  <a:lnTo>
                    <a:pt x="1411024" y="1690762"/>
                  </a:lnTo>
                  <a:lnTo>
                    <a:pt x="1411817" y="1709537"/>
                  </a:lnTo>
                  <a:lnTo>
                    <a:pt x="1412346" y="1728311"/>
                  </a:lnTo>
                  <a:lnTo>
                    <a:pt x="1412875" y="1747086"/>
                  </a:lnTo>
                  <a:lnTo>
                    <a:pt x="1412875" y="1766125"/>
                  </a:lnTo>
                  <a:lnTo>
                    <a:pt x="1412346" y="1792832"/>
                  </a:lnTo>
                  <a:lnTo>
                    <a:pt x="1411553" y="1819275"/>
                  </a:lnTo>
                  <a:lnTo>
                    <a:pt x="793" y="1811078"/>
                  </a:lnTo>
                  <a:lnTo>
                    <a:pt x="264" y="1784635"/>
                  </a:lnTo>
                  <a:lnTo>
                    <a:pt x="0" y="1757928"/>
                  </a:lnTo>
                  <a:lnTo>
                    <a:pt x="529" y="1733071"/>
                  </a:lnTo>
                  <a:lnTo>
                    <a:pt x="1058" y="1708215"/>
                  </a:lnTo>
                  <a:lnTo>
                    <a:pt x="2645" y="1683623"/>
                  </a:lnTo>
                  <a:lnTo>
                    <a:pt x="4232" y="1659031"/>
                  </a:lnTo>
                  <a:lnTo>
                    <a:pt x="6612" y="1634968"/>
                  </a:lnTo>
                  <a:lnTo>
                    <a:pt x="8992" y="1610905"/>
                  </a:lnTo>
                  <a:lnTo>
                    <a:pt x="12166" y="1587106"/>
                  </a:lnTo>
                  <a:lnTo>
                    <a:pt x="15340" y="1563307"/>
                  </a:lnTo>
                  <a:lnTo>
                    <a:pt x="19307" y="1539773"/>
                  </a:lnTo>
                  <a:lnTo>
                    <a:pt x="23804" y="1516503"/>
                  </a:lnTo>
                  <a:lnTo>
                    <a:pt x="28300" y="1493762"/>
                  </a:lnTo>
                  <a:lnTo>
                    <a:pt x="33590" y="1470757"/>
                  </a:lnTo>
                  <a:lnTo>
                    <a:pt x="38879" y="1448280"/>
                  </a:lnTo>
                  <a:lnTo>
                    <a:pt x="44962" y="1425804"/>
                  </a:lnTo>
                  <a:lnTo>
                    <a:pt x="51045" y="1403856"/>
                  </a:lnTo>
                  <a:lnTo>
                    <a:pt x="57658" y="1382173"/>
                  </a:lnTo>
                  <a:lnTo>
                    <a:pt x="64799" y="1360754"/>
                  </a:lnTo>
                  <a:lnTo>
                    <a:pt x="72204" y="1339336"/>
                  </a:lnTo>
                  <a:lnTo>
                    <a:pt x="79874" y="1318710"/>
                  </a:lnTo>
                  <a:lnTo>
                    <a:pt x="88073" y="1298085"/>
                  </a:lnTo>
                  <a:lnTo>
                    <a:pt x="96272" y="1277459"/>
                  </a:lnTo>
                  <a:lnTo>
                    <a:pt x="105265" y="1257627"/>
                  </a:lnTo>
                  <a:lnTo>
                    <a:pt x="114522" y="1238059"/>
                  </a:lnTo>
                  <a:lnTo>
                    <a:pt x="123779" y="1218491"/>
                  </a:lnTo>
                  <a:lnTo>
                    <a:pt x="133565" y="1199452"/>
                  </a:lnTo>
                  <a:lnTo>
                    <a:pt x="143615" y="1180678"/>
                  </a:lnTo>
                  <a:lnTo>
                    <a:pt x="153930" y="1162432"/>
                  </a:lnTo>
                  <a:lnTo>
                    <a:pt x="165038" y="1144451"/>
                  </a:lnTo>
                  <a:lnTo>
                    <a:pt x="176147" y="1126734"/>
                  </a:lnTo>
                  <a:lnTo>
                    <a:pt x="187255" y="1109546"/>
                  </a:lnTo>
                  <a:lnTo>
                    <a:pt x="198892" y="1092623"/>
                  </a:lnTo>
                  <a:lnTo>
                    <a:pt x="210794" y="1075964"/>
                  </a:lnTo>
                  <a:lnTo>
                    <a:pt x="222960" y="1059834"/>
                  </a:lnTo>
                  <a:lnTo>
                    <a:pt x="235391" y="1044232"/>
                  </a:lnTo>
                  <a:lnTo>
                    <a:pt x="248351" y="1028895"/>
                  </a:lnTo>
                  <a:lnTo>
                    <a:pt x="261310" y="1013823"/>
                  </a:lnTo>
                  <a:lnTo>
                    <a:pt x="274799" y="999544"/>
                  </a:lnTo>
                  <a:lnTo>
                    <a:pt x="288288" y="985529"/>
                  </a:lnTo>
                  <a:lnTo>
                    <a:pt x="302041" y="971779"/>
                  </a:lnTo>
                  <a:lnTo>
                    <a:pt x="316059" y="958557"/>
                  </a:lnTo>
                  <a:lnTo>
                    <a:pt x="330341" y="946129"/>
                  </a:lnTo>
                  <a:lnTo>
                    <a:pt x="344888" y="933965"/>
                  </a:lnTo>
                  <a:lnTo>
                    <a:pt x="359963" y="922066"/>
                  </a:lnTo>
                  <a:lnTo>
                    <a:pt x="374774" y="910695"/>
                  </a:lnTo>
                  <a:lnTo>
                    <a:pt x="389850" y="899589"/>
                  </a:lnTo>
                  <a:lnTo>
                    <a:pt x="405454" y="889541"/>
                  </a:lnTo>
                  <a:lnTo>
                    <a:pt x="420794" y="879757"/>
                  </a:lnTo>
                  <a:lnTo>
                    <a:pt x="436664" y="870238"/>
                  </a:lnTo>
                  <a:lnTo>
                    <a:pt x="452533" y="861511"/>
                  </a:lnTo>
                  <a:lnTo>
                    <a:pt x="468666" y="853314"/>
                  </a:lnTo>
                  <a:lnTo>
                    <a:pt x="485064" y="845646"/>
                  </a:lnTo>
                  <a:lnTo>
                    <a:pt x="501727" y="838242"/>
                  </a:lnTo>
                  <a:lnTo>
                    <a:pt x="518389" y="831631"/>
                  </a:lnTo>
                  <a:lnTo>
                    <a:pt x="535316" y="825285"/>
                  </a:lnTo>
                  <a:lnTo>
                    <a:pt x="552243" y="819732"/>
                  </a:lnTo>
                  <a:lnTo>
                    <a:pt x="569435" y="814972"/>
                  </a:lnTo>
                  <a:lnTo>
                    <a:pt x="586891" y="810477"/>
                  </a:lnTo>
                  <a:lnTo>
                    <a:pt x="604347" y="806510"/>
                  </a:lnTo>
                  <a:lnTo>
                    <a:pt x="622067" y="803337"/>
                  </a:lnTo>
                  <a:lnTo>
                    <a:pt x="639787" y="800693"/>
                  </a:lnTo>
                  <a:lnTo>
                    <a:pt x="657508" y="798577"/>
                  </a:lnTo>
                  <a:lnTo>
                    <a:pt x="675757" y="796991"/>
                  </a:lnTo>
                  <a:lnTo>
                    <a:pt x="693742" y="796197"/>
                  </a:lnTo>
                  <a:lnTo>
                    <a:pt x="711992" y="795933"/>
                  </a:lnTo>
                  <a:close/>
                  <a:moveTo>
                    <a:pt x="1463280" y="660400"/>
                  </a:moveTo>
                  <a:lnTo>
                    <a:pt x="1469893" y="660400"/>
                  </a:lnTo>
                  <a:lnTo>
                    <a:pt x="1477034" y="660665"/>
                  </a:lnTo>
                  <a:lnTo>
                    <a:pt x="1483912" y="660929"/>
                  </a:lnTo>
                  <a:lnTo>
                    <a:pt x="1490789" y="661988"/>
                  </a:lnTo>
                  <a:lnTo>
                    <a:pt x="1497666" y="663046"/>
                  </a:lnTo>
                  <a:lnTo>
                    <a:pt x="1504279" y="664898"/>
                  </a:lnTo>
                  <a:lnTo>
                    <a:pt x="1510891" y="666750"/>
                  </a:lnTo>
                  <a:lnTo>
                    <a:pt x="1516975" y="668867"/>
                  </a:lnTo>
                  <a:lnTo>
                    <a:pt x="1523323" y="671248"/>
                  </a:lnTo>
                  <a:lnTo>
                    <a:pt x="1529142" y="673894"/>
                  </a:lnTo>
                  <a:lnTo>
                    <a:pt x="1535226" y="676804"/>
                  </a:lnTo>
                  <a:lnTo>
                    <a:pt x="1540780" y="679979"/>
                  </a:lnTo>
                  <a:lnTo>
                    <a:pt x="1546599" y="683683"/>
                  </a:lnTo>
                  <a:lnTo>
                    <a:pt x="1551625" y="687123"/>
                  </a:lnTo>
                  <a:lnTo>
                    <a:pt x="1556915" y="691356"/>
                  </a:lnTo>
                  <a:lnTo>
                    <a:pt x="1561676" y="695590"/>
                  </a:lnTo>
                  <a:lnTo>
                    <a:pt x="1566437" y="700088"/>
                  </a:lnTo>
                  <a:lnTo>
                    <a:pt x="1570934" y="704850"/>
                  </a:lnTo>
                  <a:lnTo>
                    <a:pt x="1575431" y="709613"/>
                  </a:lnTo>
                  <a:lnTo>
                    <a:pt x="1579134" y="714640"/>
                  </a:lnTo>
                  <a:lnTo>
                    <a:pt x="1583101" y="719931"/>
                  </a:lnTo>
                  <a:lnTo>
                    <a:pt x="1586540" y="725223"/>
                  </a:lnTo>
                  <a:lnTo>
                    <a:pt x="1589978" y="731044"/>
                  </a:lnTo>
                  <a:lnTo>
                    <a:pt x="1592888" y="736600"/>
                  </a:lnTo>
                  <a:lnTo>
                    <a:pt x="1595533" y="742685"/>
                  </a:lnTo>
                  <a:lnTo>
                    <a:pt x="1597914" y="748771"/>
                  </a:lnTo>
                  <a:lnTo>
                    <a:pt x="1600030" y="754856"/>
                  </a:lnTo>
                  <a:lnTo>
                    <a:pt x="1601881" y="761206"/>
                  </a:lnTo>
                  <a:lnTo>
                    <a:pt x="1603204" y="767556"/>
                  </a:lnTo>
                  <a:lnTo>
                    <a:pt x="1604526" y="774435"/>
                  </a:lnTo>
                  <a:lnTo>
                    <a:pt x="1605320" y="781050"/>
                  </a:lnTo>
                  <a:lnTo>
                    <a:pt x="1605584" y="787665"/>
                  </a:lnTo>
                  <a:lnTo>
                    <a:pt x="1605849" y="794544"/>
                  </a:lnTo>
                  <a:lnTo>
                    <a:pt x="1604791" y="967581"/>
                  </a:lnTo>
                  <a:lnTo>
                    <a:pt x="1781745" y="968375"/>
                  </a:lnTo>
                  <a:lnTo>
                    <a:pt x="1788887" y="968640"/>
                  </a:lnTo>
                  <a:lnTo>
                    <a:pt x="1795764" y="969169"/>
                  </a:lnTo>
                  <a:lnTo>
                    <a:pt x="1802641" y="970227"/>
                  </a:lnTo>
                  <a:lnTo>
                    <a:pt x="1809518" y="971285"/>
                  </a:lnTo>
                  <a:lnTo>
                    <a:pt x="1815866" y="972873"/>
                  </a:lnTo>
                  <a:lnTo>
                    <a:pt x="1822479" y="974725"/>
                  </a:lnTo>
                  <a:lnTo>
                    <a:pt x="1828827" y="977106"/>
                  </a:lnTo>
                  <a:lnTo>
                    <a:pt x="1834911" y="979488"/>
                  </a:lnTo>
                  <a:lnTo>
                    <a:pt x="1840994" y="982133"/>
                  </a:lnTo>
                  <a:lnTo>
                    <a:pt x="1846813" y="985044"/>
                  </a:lnTo>
                  <a:lnTo>
                    <a:pt x="1852633" y="988219"/>
                  </a:lnTo>
                  <a:lnTo>
                    <a:pt x="1857923" y="991923"/>
                  </a:lnTo>
                  <a:lnTo>
                    <a:pt x="1863213" y="995363"/>
                  </a:lnTo>
                  <a:lnTo>
                    <a:pt x="1868503" y="999596"/>
                  </a:lnTo>
                  <a:lnTo>
                    <a:pt x="1873264" y="1003829"/>
                  </a:lnTo>
                  <a:lnTo>
                    <a:pt x="1878025" y="1008327"/>
                  </a:lnTo>
                  <a:lnTo>
                    <a:pt x="1882522" y="1012825"/>
                  </a:lnTo>
                  <a:lnTo>
                    <a:pt x="1886754" y="1017852"/>
                  </a:lnTo>
                  <a:lnTo>
                    <a:pt x="1890986" y="1022879"/>
                  </a:lnTo>
                  <a:lnTo>
                    <a:pt x="1894689" y="1027906"/>
                  </a:lnTo>
                  <a:lnTo>
                    <a:pt x="1898128" y="1033463"/>
                  </a:lnTo>
                  <a:lnTo>
                    <a:pt x="1901302" y="1039283"/>
                  </a:lnTo>
                  <a:lnTo>
                    <a:pt x="1904211" y="1044840"/>
                  </a:lnTo>
                  <a:lnTo>
                    <a:pt x="1907385" y="1050660"/>
                  </a:lnTo>
                  <a:lnTo>
                    <a:pt x="1909766" y="1056746"/>
                  </a:lnTo>
                  <a:lnTo>
                    <a:pt x="1911882" y="1063096"/>
                  </a:lnTo>
                  <a:lnTo>
                    <a:pt x="1913469" y="1069181"/>
                  </a:lnTo>
                  <a:lnTo>
                    <a:pt x="1915056" y="1075796"/>
                  </a:lnTo>
                  <a:lnTo>
                    <a:pt x="1916114" y="1082410"/>
                  </a:lnTo>
                  <a:lnTo>
                    <a:pt x="1916908" y="1089290"/>
                  </a:lnTo>
                  <a:lnTo>
                    <a:pt x="1917436" y="1095640"/>
                  </a:lnTo>
                  <a:lnTo>
                    <a:pt x="1917701" y="1102783"/>
                  </a:lnTo>
                  <a:lnTo>
                    <a:pt x="1917436" y="1109663"/>
                  </a:lnTo>
                  <a:lnTo>
                    <a:pt x="1916908" y="1116277"/>
                  </a:lnTo>
                  <a:lnTo>
                    <a:pt x="1915849" y="1123156"/>
                  </a:lnTo>
                  <a:lnTo>
                    <a:pt x="1914791" y="1129506"/>
                  </a:lnTo>
                  <a:lnTo>
                    <a:pt x="1913204" y="1136121"/>
                  </a:lnTo>
                  <a:lnTo>
                    <a:pt x="1911088" y="1142471"/>
                  </a:lnTo>
                  <a:lnTo>
                    <a:pt x="1908972" y="1148556"/>
                  </a:lnTo>
                  <a:lnTo>
                    <a:pt x="1906592" y="1154642"/>
                  </a:lnTo>
                  <a:lnTo>
                    <a:pt x="1903682" y="1160463"/>
                  </a:lnTo>
                  <a:lnTo>
                    <a:pt x="1900773" y="1166283"/>
                  </a:lnTo>
                  <a:lnTo>
                    <a:pt x="1897599" y="1171840"/>
                  </a:lnTo>
                  <a:lnTo>
                    <a:pt x="1893896" y="1177131"/>
                  </a:lnTo>
                  <a:lnTo>
                    <a:pt x="1889928" y="1182158"/>
                  </a:lnTo>
                  <a:lnTo>
                    <a:pt x="1885960" y="1187450"/>
                  </a:lnTo>
                  <a:lnTo>
                    <a:pt x="1881728" y="1192213"/>
                  </a:lnTo>
                  <a:lnTo>
                    <a:pt x="1876967" y="1196975"/>
                  </a:lnTo>
                  <a:lnTo>
                    <a:pt x="1872206" y="1201208"/>
                  </a:lnTo>
                  <a:lnTo>
                    <a:pt x="1867445" y="1205442"/>
                  </a:lnTo>
                  <a:lnTo>
                    <a:pt x="1862155" y="1209411"/>
                  </a:lnTo>
                  <a:lnTo>
                    <a:pt x="1856600" y="1212850"/>
                  </a:lnTo>
                  <a:lnTo>
                    <a:pt x="1851046" y="1216554"/>
                  </a:lnTo>
                  <a:lnTo>
                    <a:pt x="1845491" y="1219465"/>
                  </a:lnTo>
                  <a:lnTo>
                    <a:pt x="1839407" y="1222375"/>
                  </a:lnTo>
                  <a:lnTo>
                    <a:pt x="1833588" y="1225021"/>
                  </a:lnTo>
                  <a:lnTo>
                    <a:pt x="1827240" y="1227402"/>
                  </a:lnTo>
                  <a:lnTo>
                    <a:pt x="1821156" y="1229519"/>
                  </a:lnTo>
                  <a:lnTo>
                    <a:pt x="1814544" y="1231371"/>
                  </a:lnTo>
                  <a:lnTo>
                    <a:pt x="1807931" y="1232958"/>
                  </a:lnTo>
                  <a:lnTo>
                    <a:pt x="1801054" y="1234017"/>
                  </a:lnTo>
                  <a:lnTo>
                    <a:pt x="1794177" y="1234546"/>
                  </a:lnTo>
                  <a:lnTo>
                    <a:pt x="1787300" y="1235340"/>
                  </a:lnTo>
                  <a:lnTo>
                    <a:pt x="1780158" y="1235340"/>
                  </a:lnTo>
                  <a:lnTo>
                    <a:pt x="1603204" y="1234281"/>
                  </a:lnTo>
                  <a:lnTo>
                    <a:pt x="1602410" y="1407319"/>
                  </a:lnTo>
                  <a:lnTo>
                    <a:pt x="1602146" y="1413933"/>
                  </a:lnTo>
                  <a:lnTo>
                    <a:pt x="1601617" y="1420813"/>
                  </a:lnTo>
                  <a:lnTo>
                    <a:pt x="1600559" y="1427692"/>
                  </a:lnTo>
                  <a:lnTo>
                    <a:pt x="1599501" y="1434306"/>
                  </a:lnTo>
                  <a:lnTo>
                    <a:pt x="1597914" y="1440392"/>
                  </a:lnTo>
                  <a:lnTo>
                    <a:pt x="1595798" y="1446742"/>
                  </a:lnTo>
                  <a:lnTo>
                    <a:pt x="1593682" y="1453092"/>
                  </a:lnTo>
                  <a:lnTo>
                    <a:pt x="1591301" y="1459177"/>
                  </a:lnTo>
                  <a:lnTo>
                    <a:pt x="1588656" y="1464998"/>
                  </a:lnTo>
                  <a:lnTo>
                    <a:pt x="1585482" y="1470819"/>
                  </a:lnTo>
                  <a:lnTo>
                    <a:pt x="1582043" y="1476111"/>
                  </a:lnTo>
                  <a:lnTo>
                    <a:pt x="1578605" y="1481931"/>
                  </a:lnTo>
                  <a:lnTo>
                    <a:pt x="1574637" y="1486958"/>
                  </a:lnTo>
                  <a:lnTo>
                    <a:pt x="1570670" y="1491986"/>
                  </a:lnTo>
                  <a:lnTo>
                    <a:pt x="1566437" y="1496748"/>
                  </a:lnTo>
                  <a:lnTo>
                    <a:pt x="1561941" y="1501511"/>
                  </a:lnTo>
                  <a:lnTo>
                    <a:pt x="1557180" y="1505744"/>
                  </a:lnTo>
                  <a:lnTo>
                    <a:pt x="1552154" y="1509713"/>
                  </a:lnTo>
                  <a:lnTo>
                    <a:pt x="1546864" y="1513946"/>
                  </a:lnTo>
                  <a:lnTo>
                    <a:pt x="1541309" y="1517650"/>
                  </a:lnTo>
                  <a:lnTo>
                    <a:pt x="1536019" y="1521090"/>
                  </a:lnTo>
                  <a:lnTo>
                    <a:pt x="1530200" y="1524000"/>
                  </a:lnTo>
                  <a:lnTo>
                    <a:pt x="1524381" y="1527175"/>
                  </a:lnTo>
                  <a:lnTo>
                    <a:pt x="1518297" y="1529821"/>
                  </a:lnTo>
                  <a:lnTo>
                    <a:pt x="1511949" y="1532202"/>
                  </a:lnTo>
                  <a:lnTo>
                    <a:pt x="1505601" y="1534319"/>
                  </a:lnTo>
                  <a:lnTo>
                    <a:pt x="1499253" y="1535906"/>
                  </a:lnTo>
                  <a:lnTo>
                    <a:pt x="1492640" y="1537494"/>
                  </a:lnTo>
                  <a:lnTo>
                    <a:pt x="1485763" y="1538288"/>
                  </a:lnTo>
                  <a:lnTo>
                    <a:pt x="1478886" y="1539346"/>
                  </a:lnTo>
                  <a:lnTo>
                    <a:pt x="1472009" y="1539875"/>
                  </a:lnTo>
                  <a:lnTo>
                    <a:pt x="1464867" y="1539875"/>
                  </a:lnTo>
                  <a:lnTo>
                    <a:pt x="1458255" y="1539611"/>
                  </a:lnTo>
                  <a:lnTo>
                    <a:pt x="1451113" y="1539346"/>
                  </a:lnTo>
                  <a:lnTo>
                    <a:pt x="1444236" y="1538288"/>
                  </a:lnTo>
                  <a:lnTo>
                    <a:pt x="1437623" y="1536965"/>
                  </a:lnTo>
                  <a:lnTo>
                    <a:pt x="1431010" y="1535377"/>
                  </a:lnTo>
                  <a:lnTo>
                    <a:pt x="1424398" y="1533525"/>
                  </a:lnTo>
                  <a:lnTo>
                    <a:pt x="1418314" y="1531673"/>
                  </a:lnTo>
                  <a:lnTo>
                    <a:pt x="1411966" y="1529292"/>
                  </a:lnTo>
                  <a:lnTo>
                    <a:pt x="1406147" y="1526381"/>
                  </a:lnTo>
                  <a:lnTo>
                    <a:pt x="1400063" y="1523471"/>
                  </a:lnTo>
                  <a:lnTo>
                    <a:pt x="1394509" y="1520296"/>
                  </a:lnTo>
                  <a:lnTo>
                    <a:pt x="1388690" y="1516592"/>
                  </a:lnTo>
                  <a:lnTo>
                    <a:pt x="1383399" y="1512888"/>
                  </a:lnTo>
                  <a:lnTo>
                    <a:pt x="1378374" y="1508919"/>
                  </a:lnTo>
                  <a:lnTo>
                    <a:pt x="1373348" y="1504686"/>
                  </a:lnTo>
                  <a:lnTo>
                    <a:pt x="1368852" y="1500188"/>
                  </a:lnTo>
                  <a:lnTo>
                    <a:pt x="1364355" y="1495425"/>
                  </a:lnTo>
                  <a:lnTo>
                    <a:pt x="1359858" y="1490663"/>
                  </a:lnTo>
                  <a:lnTo>
                    <a:pt x="1356155" y="1485636"/>
                  </a:lnTo>
                  <a:lnTo>
                    <a:pt x="1352188" y="1480344"/>
                  </a:lnTo>
                  <a:lnTo>
                    <a:pt x="1348749" y="1475052"/>
                  </a:lnTo>
                  <a:lnTo>
                    <a:pt x="1345311" y="1469496"/>
                  </a:lnTo>
                  <a:lnTo>
                    <a:pt x="1342401" y="1463675"/>
                  </a:lnTo>
                  <a:lnTo>
                    <a:pt x="1339756" y="1457854"/>
                  </a:lnTo>
                  <a:lnTo>
                    <a:pt x="1337375" y="1451504"/>
                  </a:lnTo>
                  <a:lnTo>
                    <a:pt x="1335259" y="1445154"/>
                  </a:lnTo>
                  <a:lnTo>
                    <a:pt x="1333408" y="1439069"/>
                  </a:lnTo>
                  <a:lnTo>
                    <a:pt x="1332085" y="1432454"/>
                  </a:lnTo>
                  <a:lnTo>
                    <a:pt x="1330763" y="1425840"/>
                  </a:lnTo>
                  <a:lnTo>
                    <a:pt x="1329969" y="1419490"/>
                  </a:lnTo>
                  <a:lnTo>
                    <a:pt x="1329440" y="1412611"/>
                  </a:lnTo>
                  <a:lnTo>
                    <a:pt x="1329440" y="1405731"/>
                  </a:lnTo>
                  <a:lnTo>
                    <a:pt x="1330234" y="1232958"/>
                  </a:lnTo>
                  <a:lnTo>
                    <a:pt x="1153279" y="1231636"/>
                  </a:lnTo>
                  <a:lnTo>
                    <a:pt x="1146402" y="1231371"/>
                  </a:lnTo>
                  <a:lnTo>
                    <a:pt x="1139525" y="1231106"/>
                  </a:lnTo>
                  <a:lnTo>
                    <a:pt x="1132648" y="1230048"/>
                  </a:lnTo>
                  <a:lnTo>
                    <a:pt x="1125771" y="1228990"/>
                  </a:lnTo>
                  <a:lnTo>
                    <a:pt x="1119423" y="1227138"/>
                  </a:lnTo>
                  <a:lnTo>
                    <a:pt x="1112810" y="1225286"/>
                  </a:lnTo>
                  <a:lnTo>
                    <a:pt x="1106462" y="1223433"/>
                  </a:lnTo>
                  <a:lnTo>
                    <a:pt x="1100378" y="1221052"/>
                  </a:lnTo>
                  <a:lnTo>
                    <a:pt x="1094295" y="1218406"/>
                  </a:lnTo>
                  <a:lnTo>
                    <a:pt x="1088476" y="1215231"/>
                  </a:lnTo>
                  <a:lnTo>
                    <a:pt x="1082656" y="1212056"/>
                  </a:lnTo>
                  <a:lnTo>
                    <a:pt x="1077102" y="1208352"/>
                  </a:lnTo>
                  <a:lnTo>
                    <a:pt x="1071812" y="1204648"/>
                  </a:lnTo>
                  <a:lnTo>
                    <a:pt x="1066786" y="1200679"/>
                  </a:lnTo>
                  <a:lnTo>
                    <a:pt x="1062025" y="1196446"/>
                  </a:lnTo>
                  <a:lnTo>
                    <a:pt x="1057264" y="1192213"/>
                  </a:lnTo>
                  <a:lnTo>
                    <a:pt x="1052767" y="1187450"/>
                  </a:lnTo>
                  <a:lnTo>
                    <a:pt x="1048271" y="1182688"/>
                  </a:lnTo>
                  <a:lnTo>
                    <a:pt x="1044303" y="1177396"/>
                  </a:lnTo>
                  <a:lnTo>
                    <a:pt x="1040600" y="1172104"/>
                  </a:lnTo>
                  <a:lnTo>
                    <a:pt x="1036897" y="1166813"/>
                  </a:lnTo>
                  <a:lnTo>
                    <a:pt x="1033723" y="1161256"/>
                  </a:lnTo>
                  <a:lnTo>
                    <a:pt x="1030549" y="1155435"/>
                  </a:lnTo>
                  <a:lnTo>
                    <a:pt x="1027904" y="1149615"/>
                  </a:lnTo>
                  <a:lnTo>
                    <a:pt x="1025523" y="1143265"/>
                  </a:lnTo>
                  <a:lnTo>
                    <a:pt x="1023407" y="1137444"/>
                  </a:lnTo>
                  <a:lnTo>
                    <a:pt x="1021820" y="1130829"/>
                  </a:lnTo>
                  <a:lnTo>
                    <a:pt x="1020233" y="1124215"/>
                  </a:lnTo>
                  <a:lnTo>
                    <a:pt x="1019175" y="1117600"/>
                  </a:lnTo>
                  <a:lnTo>
                    <a:pt x="1018117" y="1111250"/>
                  </a:lnTo>
                  <a:lnTo>
                    <a:pt x="1017853" y="1104371"/>
                  </a:lnTo>
                  <a:lnTo>
                    <a:pt x="1017588" y="1097492"/>
                  </a:lnTo>
                  <a:lnTo>
                    <a:pt x="1017853" y="1090613"/>
                  </a:lnTo>
                  <a:lnTo>
                    <a:pt x="1018382" y="1083733"/>
                  </a:lnTo>
                  <a:lnTo>
                    <a:pt x="1019440" y="1077383"/>
                  </a:lnTo>
                  <a:lnTo>
                    <a:pt x="1020498" y="1070769"/>
                  </a:lnTo>
                  <a:lnTo>
                    <a:pt x="1022085" y="1064154"/>
                  </a:lnTo>
                  <a:lnTo>
                    <a:pt x="1024201" y="1057804"/>
                  </a:lnTo>
                  <a:lnTo>
                    <a:pt x="1026317" y="1051719"/>
                  </a:lnTo>
                  <a:lnTo>
                    <a:pt x="1028697" y="1045633"/>
                  </a:lnTo>
                  <a:lnTo>
                    <a:pt x="1031607" y="1039813"/>
                  </a:lnTo>
                  <a:lnTo>
                    <a:pt x="1034516" y="1033992"/>
                  </a:lnTo>
                  <a:lnTo>
                    <a:pt x="1037690" y="1028435"/>
                  </a:lnTo>
                  <a:lnTo>
                    <a:pt x="1041394" y="1023144"/>
                  </a:lnTo>
                  <a:lnTo>
                    <a:pt x="1045361" y="1017852"/>
                  </a:lnTo>
                  <a:lnTo>
                    <a:pt x="1049329" y="1012825"/>
                  </a:lnTo>
                  <a:lnTo>
                    <a:pt x="1053561" y="1008063"/>
                  </a:lnTo>
                  <a:lnTo>
                    <a:pt x="1058057" y="1003565"/>
                  </a:lnTo>
                  <a:lnTo>
                    <a:pt x="1062818" y="999067"/>
                  </a:lnTo>
                  <a:lnTo>
                    <a:pt x="1067844" y="994833"/>
                  </a:lnTo>
                  <a:lnTo>
                    <a:pt x="1073134" y="990865"/>
                  </a:lnTo>
                  <a:lnTo>
                    <a:pt x="1078689" y="987160"/>
                  </a:lnTo>
                  <a:lnTo>
                    <a:pt x="1083979" y="983721"/>
                  </a:lnTo>
                  <a:lnTo>
                    <a:pt x="1089798" y="980546"/>
                  </a:lnTo>
                  <a:lnTo>
                    <a:pt x="1095617" y="977635"/>
                  </a:lnTo>
                  <a:lnTo>
                    <a:pt x="1101701" y="975254"/>
                  </a:lnTo>
                  <a:lnTo>
                    <a:pt x="1108049" y="972873"/>
                  </a:lnTo>
                  <a:lnTo>
                    <a:pt x="1114133" y="970756"/>
                  </a:lnTo>
                  <a:lnTo>
                    <a:pt x="1120745" y="968904"/>
                  </a:lnTo>
                  <a:lnTo>
                    <a:pt x="1127358" y="967581"/>
                  </a:lnTo>
                  <a:lnTo>
                    <a:pt x="1134235" y="966258"/>
                  </a:lnTo>
                  <a:lnTo>
                    <a:pt x="1141112" y="965465"/>
                  </a:lnTo>
                  <a:lnTo>
                    <a:pt x="1147989" y="965200"/>
                  </a:lnTo>
                  <a:lnTo>
                    <a:pt x="1155131" y="964935"/>
                  </a:lnTo>
                  <a:lnTo>
                    <a:pt x="1332085" y="965994"/>
                  </a:lnTo>
                  <a:lnTo>
                    <a:pt x="1332879" y="793221"/>
                  </a:lnTo>
                  <a:lnTo>
                    <a:pt x="1333143" y="786342"/>
                  </a:lnTo>
                  <a:lnTo>
                    <a:pt x="1333672" y="779463"/>
                  </a:lnTo>
                  <a:lnTo>
                    <a:pt x="1334730" y="772583"/>
                  </a:lnTo>
                  <a:lnTo>
                    <a:pt x="1335788" y="765969"/>
                  </a:lnTo>
                  <a:lnTo>
                    <a:pt x="1337375" y="759883"/>
                  </a:lnTo>
                  <a:lnTo>
                    <a:pt x="1339227" y="753269"/>
                  </a:lnTo>
                  <a:lnTo>
                    <a:pt x="1341608" y="747448"/>
                  </a:lnTo>
                  <a:lnTo>
                    <a:pt x="1343988" y="741098"/>
                  </a:lnTo>
                  <a:lnTo>
                    <a:pt x="1346633" y="735013"/>
                  </a:lnTo>
                  <a:lnTo>
                    <a:pt x="1349807" y="729456"/>
                  </a:lnTo>
                  <a:lnTo>
                    <a:pt x="1353246" y="723900"/>
                  </a:lnTo>
                  <a:lnTo>
                    <a:pt x="1356684" y="718344"/>
                  </a:lnTo>
                  <a:lnTo>
                    <a:pt x="1360652" y="713317"/>
                  </a:lnTo>
                  <a:lnTo>
                    <a:pt x="1364355" y="708290"/>
                  </a:lnTo>
                  <a:lnTo>
                    <a:pt x="1368852" y="703527"/>
                  </a:lnTo>
                  <a:lnTo>
                    <a:pt x="1373348" y="698765"/>
                  </a:lnTo>
                  <a:lnTo>
                    <a:pt x="1378109" y="694267"/>
                  </a:lnTo>
                  <a:lnTo>
                    <a:pt x="1383135" y="690298"/>
                  </a:lnTo>
                  <a:lnTo>
                    <a:pt x="1388161" y="686329"/>
                  </a:lnTo>
                  <a:lnTo>
                    <a:pt x="1393451" y="682890"/>
                  </a:lnTo>
                  <a:lnTo>
                    <a:pt x="1399270" y="679186"/>
                  </a:lnTo>
                  <a:lnTo>
                    <a:pt x="1404824" y="676275"/>
                  </a:lnTo>
                  <a:lnTo>
                    <a:pt x="1410908" y="673365"/>
                  </a:lnTo>
                  <a:lnTo>
                    <a:pt x="1416992" y="670454"/>
                  </a:lnTo>
                  <a:lnTo>
                    <a:pt x="1423075" y="668073"/>
                  </a:lnTo>
                  <a:lnTo>
                    <a:pt x="1429688" y="666221"/>
                  </a:lnTo>
                  <a:lnTo>
                    <a:pt x="1436036" y="664369"/>
                  </a:lnTo>
                  <a:lnTo>
                    <a:pt x="1442649" y="662781"/>
                  </a:lnTo>
                  <a:lnTo>
                    <a:pt x="1449261" y="661988"/>
                  </a:lnTo>
                  <a:lnTo>
                    <a:pt x="1456138" y="660929"/>
                  </a:lnTo>
                  <a:lnTo>
                    <a:pt x="1463280" y="660400"/>
                  </a:lnTo>
                  <a:close/>
                  <a:moveTo>
                    <a:pt x="714108" y="0"/>
                  </a:moveTo>
                  <a:lnTo>
                    <a:pt x="723364" y="0"/>
                  </a:lnTo>
                  <a:lnTo>
                    <a:pt x="732621" y="264"/>
                  </a:lnTo>
                  <a:lnTo>
                    <a:pt x="741349" y="529"/>
                  </a:lnTo>
                  <a:lnTo>
                    <a:pt x="750606" y="1058"/>
                  </a:lnTo>
                  <a:lnTo>
                    <a:pt x="759599" y="2115"/>
                  </a:lnTo>
                  <a:lnTo>
                    <a:pt x="768591" y="3173"/>
                  </a:lnTo>
                  <a:lnTo>
                    <a:pt x="777319" y="4495"/>
                  </a:lnTo>
                  <a:lnTo>
                    <a:pt x="786312" y="5817"/>
                  </a:lnTo>
                  <a:lnTo>
                    <a:pt x="795040" y="7404"/>
                  </a:lnTo>
                  <a:lnTo>
                    <a:pt x="803503" y="9520"/>
                  </a:lnTo>
                  <a:lnTo>
                    <a:pt x="812231" y="11635"/>
                  </a:lnTo>
                  <a:lnTo>
                    <a:pt x="820959" y="14015"/>
                  </a:lnTo>
                  <a:lnTo>
                    <a:pt x="829158" y="16395"/>
                  </a:lnTo>
                  <a:lnTo>
                    <a:pt x="837622" y="19039"/>
                  </a:lnTo>
                  <a:lnTo>
                    <a:pt x="845821" y="21948"/>
                  </a:lnTo>
                  <a:lnTo>
                    <a:pt x="853755" y="24856"/>
                  </a:lnTo>
                  <a:lnTo>
                    <a:pt x="861954" y="28294"/>
                  </a:lnTo>
                  <a:lnTo>
                    <a:pt x="869889" y="31732"/>
                  </a:lnTo>
                  <a:lnTo>
                    <a:pt x="877559" y="35434"/>
                  </a:lnTo>
                  <a:lnTo>
                    <a:pt x="885493" y="39136"/>
                  </a:lnTo>
                  <a:lnTo>
                    <a:pt x="892899" y="43102"/>
                  </a:lnTo>
                  <a:lnTo>
                    <a:pt x="900569" y="47333"/>
                  </a:lnTo>
                  <a:lnTo>
                    <a:pt x="907710" y="51299"/>
                  </a:lnTo>
                  <a:lnTo>
                    <a:pt x="915116" y="56059"/>
                  </a:lnTo>
                  <a:lnTo>
                    <a:pt x="922257" y="60554"/>
                  </a:lnTo>
                  <a:lnTo>
                    <a:pt x="929398" y="65314"/>
                  </a:lnTo>
                  <a:lnTo>
                    <a:pt x="936274" y="70338"/>
                  </a:lnTo>
                  <a:lnTo>
                    <a:pt x="943151" y="75362"/>
                  </a:lnTo>
                  <a:lnTo>
                    <a:pt x="949763" y="80915"/>
                  </a:lnTo>
                  <a:lnTo>
                    <a:pt x="956111" y="86204"/>
                  </a:lnTo>
                  <a:lnTo>
                    <a:pt x="962458" y="91757"/>
                  </a:lnTo>
                  <a:lnTo>
                    <a:pt x="968806" y="97575"/>
                  </a:lnTo>
                  <a:lnTo>
                    <a:pt x="974889" y="103392"/>
                  </a:lnTo>
                  <a:lnTo>
                    <a:pt x="980972" y="109474"/>
                  </a:lnTo>
                  <a:lnTo>
                    <a:pt x="986526" y="115556"/>
                  </a:lnTo>
                  <a:lnTo>
                    <a:pt x="992080" y="121902"/>
                  </a:lnTo>
                  <a:lnTo>
                    <a:pt x="997635" y="128513"/>
                  </a:lnTo>
                  <a:lnTo>
                    <a:pt x="1002924" y="134859"/>
                  </a:lnTo>
                  <a:lnTo>
                    <a:pt x="1008214" y="141470"/>
                  </a:lnTo>
                  <a:lnTo>
                    <a:pt x="1013239" y="148345"/>
                  </a:lnTo>
                  <a:lnTo>
                    <a:pt x="1018000" y="155220"/>
                  </a:lnTo>
                  <a:lnTo>
                    <a:pt x="1022761" y="162360"/>
                  </a:lnTo>
                  <a:lnTo>
                    <a:pt x="1027257" y="169499"/>
                  </a:lnTo>
                  <a:lnTo>
                    <a:pt x="1031489" y="176903"/>
                  </a:lnTo>
                  <a:lnTo>
                    <a:pt x="1035720" y="184043"/>
                  </a:lnTo>
                  <a:lnTo>
                    <a:pt x="1039688" y="191711"/>
                  </a:lnTo>
                  <a:lnTo>
                    <a:pt x="1043655" y="199115"/>
                  </a:lnTo>
                  <a:lnTo>
                    <a:pt x="1047093" y="206784"/>
                  </a:lnTo>
                  <a:lnTo>
                    <a:pt x="1050532" y="214717"/>
                  </a:lnTo>
                  <a:lnTo>
                    <a:pt x="1053705" y="222650"/>
                  </a:lnTo>
                  <a:lnTo>
                    <a:pt x="1057144" y="230318"/>
                  </a:lnTo>
                  <a:lnTo>
                    <a:pt x="1059788" y="238780"/>
                  </a:lnTo>
                  <a:lnTo>
                    <a:pt x="1062433" y="246713"/>
                  </a:lnTo>
                  <a:lnTo>
                    <a:pt x="1064814" y="255175"/>
                  </a:lnTo>
                  <a:lnTo>
                    <a:pt x="1067194" y="263372"/>
                  </a:lnTo>
                  <a:lnTo>
                    <a:pt x="1069310" y="271834"/>
                  </a:lnTo>
                  <a:lnTo>
                    <a:pt x="1070897" y="280031"/>
                  </a:lnTo>
                  <a:lnTo>
                    <a:pt x="1072484" y="288757"/>
                  </a:lnTo>
                  <a:lnTo>
                    <a:pt x="1074071" y="297219"/>
                  </a:lnTo>
                  <a:lnTo>
                    <a:pt x="1075129" y="305945"/>
                  </a:lnTo>
                  <a:lnTo>
                    <a:pt x="1076186" y="314936"/>
                  </a:lnTo>
                  <a:lnTo>
                    <a:pt x="1076980" y="323397"/>
                  </a:lnTo>
                  <a:lnTo>
                    <a:pt x="1077509" y="332388"/>
                  </a:lnTo>
                  <a:lnTo>
                    <a:pt x="1077773" y="341379"/>
                  </a:lnTo>
                  <a:lnTo>
                    <a:pt x="1077773" y="350369"/>
                  </a:lnTo>
                  <a:lnTo>
                    <a:pt x="1077509" y="359360"/>
                  </a:lnTo>
                  <a:lnTo>
                    <a:pt x="1077244" y="368350"/>
                  </a:lnTo>
                  <a:lnTo>
                    <a:pt x="1076716" y="377341"/>
                  </a:lnTo>
                  <a:lnTo>
                    <a:pt x="1075658" y="385803"/>
                  </a:lnTo>
                  <a:lnTo>
                    <a:pt x="1074600" y="394793"/>
                  </a:lnTo>
                  <a:lnTo>
                    <a:pt x="1073277" y="403519"/>
                  </a:lnTo>
                  <a:lnTo>
                    <a:pt x="1071955" y="411981"/>
                  </a:lnTo>
                  <a:lnTo>
                    <a:pt x="1070103" y="420707"/>
                  </a:lnTo>
                  <a:lnTo>
                    <a:pt x="1068252" y="428905"/>
                  </a:lnTo>
                  <a:lnTo>
                    <a:pt x="1065872" y="437366"/>
                  </a:lnTo>
                  <a:lnTo>
                    <a:pt x="1063756" y="445564"/>
                  </a:lnTo>
                  <a:lnTo>
                    <a:pt x="1061111" y="454026"/>
                  </a:lnTo>
                  <a:lnTo>
                    <a:pt x="1058466" y="461958"/>
                  </a:lnTo>
                  <a:lnTo>
                    <a:pt x="1055557" y="469891"/>
                  </a:lnTo>
                  <a:lnTo>
                    <a:pt x="1052383" y="478089"/>
                  </a:lnTo>
                  <a:lnTo>
                    <a:pt x="1048945" y="485757"/>
                  </a:lnTo>
                  <a:lnTo>
                    <a:pt x="1045506" y="493426"/>
                  </a:lnTo>
                  <a:lnTo>
                    <a:pt x="1041804" y="501358"/>
                  </a:lnTo>
                  <a:lnTo>
                    <a:pt x="1038101" y="508762"/>
                  </a:lnTo>
                  <a:lnTo>
                    <a:pt x="1033869" y="516166"/>
                  </a:lnTo>
                  <a:lnTo>
                    <a:pt x="1029637" y="523570"/>
                  </a:lnTo>
                  <a:lnTo>
                    <a:pt x="1025141" y="530710"/>
                  </a:lnTo>
                  <a:lnTo>
                    <a:pt x="1020380" y="537850"/>
                  </a:lnTo>
                  <a:lnTo>
                    <a:pt x="1015620" y="544725"/>
                  </a:lnTo>
                  <a:lnTo>
                    <a:pt x="1010859" y="551864"/>
                  </a:lnTo>
                  <a:lnTo>
                    <a:pt x="1005834" y="558211"/>
                  </a:lnTo>
                  <a:lnTo>
                    <a:pt x="1000544" y="564821"/>
                  </a:lnTo>
                  <a:lnTo>
                    <a:pt x="995254" y="571432"/>
                  </a:lnTo>
                  <a:lnTo>
                    <a:pt x="989436" y="578043"/>
                  </a:lnTo>
                  <a:lnTo>
                    <a:pt x="983882" y="584125"/>
                  </a:lnTo>
                  <a:lnTo>
                    <a:pt x="977798" y="590207"/>
                  </a:lnTo>
                  <a:lnTo>
                    <a:pt x="971980" y="596024"/>
                  </a:lnTo>
                  <a:lnTo>
                    <a:pt x="965632" y="601842"/>
                  </a:lnTo>
                  <a:lnTo>
                    <a:pt x="959549" y="607659"/>
                  </a:lnTo>
                  <a:lnTo>
                    <a:pt x="953201" y="612948"/>
                  </a:lnTo>
                  <a:lnTo>
                    <a:pt x="946325" y="618501"/>
                  </a:lnTo>
                  <a:lnTo>
                    <a:pt x="939713" y="623789"/>
                  </a:lnTo>
                  <a:lnTo>
                    <a:pt x="933100" y="628813"/>
                  </a:lnTo>
                  <a:lnTo>
                    <a:pt x="926224" y="633573"/>
                  </a:lnTo>
                  <a:lnTo>
                    <a:pt x="919083" y="638333"/>
                  </a:lnTo>
                  <a:lnTo>
                    <a:pt x="911942" y="642828"/>
                  </a:lnTo>
                  <a:lnTo>
                    <a:pt x="904536" y="647323"/>
                  </a:lnTo>
                  <a:lnTo>
                    <a:pt x="897131" y="651290"/>
                  </a:lnTo>
                  <a:lnTo>
                    <a:pt x="889461" y="655521"/>
                  </a:lnTo>
                  <a:lnTo>
                    <a:pt x="881791" y="659487"/>
                  </a:lnTo>
                  <a:lnTo>
                    <a:pt x="874120" y="663189"/>
                  </a:lnTo>
                  <a:lnTo>
                    <a:pt x="866186" y="666627"/>
                  </a:lnTo>
                  <a:lnTo>
                    <a:pt x="857987" y="670064"/>
                  </a:lnTo>
                  <a:lnTo>
                    <a:pt x="850052" y="672973"/>
                  </a:lnTo>
                  <a:lnTo>
                    <a:pt x="841853" y="676146"/>
                  </a:lnTo>
                  <a:lnTo>
                    <a:pt x="833654" y="679055"/>
                  </a:lnTo>
                  <a:lnTo>
                    <a:pt x="825455" y="681699"/>
                  </a:lnTo>
                  <a:lnTo>
                    <a:pt x="816992" y="684079"/>
                  </a:lnTo>
                  <a:lnTo>
                    <a:pt x="808264" y="686195"/>
                  </a:lnTo>
                  <a:lnTo>
                    <a:pt x="799800" y="688310"/>
                  </a:lnTo>
                  <a:lnTo>
                    <a:pt x="791072" y="690161"/>
                  </a:lnTo>
                  <a:lnTo>
                    <a:pt x="782609" y="691483"/>
                  </a:lnTo>
                  <a:lnTo>
                    <a:pt x="773616" y="693070"/>
                  </a:lnTo>
                  <a:lnTo>
                    <a:pt x="764624" y="694128"/>
                  </a:lnTo>
                  <a:lnTo>
                    <a:pt x="755632" y="695185"/>
                  </a:lnTo>
                  <a:lnTo>
                    <a:pt x="746639" y="695714"/>
                  </a:lnTo>
                  <a:lnTo>
                    <a:pt x="737647" y="696243"/>
                  </a:lnTo>
                  <a:lnTo>
                    <a:pt x="728390" y="696507"/>
                  </a:lnTo>
                  <a:lnTo>
                    <a:pt x="719133" y="696507"/>
                  </a:lnTo>
                  <a:lnTo>
                    <a:pt x="709876" y="696507"/>
                  </a:lnTo>
                  <a:lnTo>
                    <a:pt x="700883" y="695979"/>
                  </a:lnTo>
                  <a:lnTo>
                    <a:pt x="691891" y="695450"/>
                  </a:lnTo>
                  <a:lnTo>
                    <a:pt x="682898" y="694392"/>
                  </a:lnTo>
                  <a:lnTo>
                    <a:pt x="673906" y="693599"/>
                  </a:lnTo>
                  <a:lnTo>
                    <a:pt x="664913" y="692541"/>
                  </a:lnTo>
                  <a:lnTo>
                    <a:pt x="656186" y="690954"/>
                  </a:lnTo>
                  <a:lnTo>
                    <a:pt x="647458" y="689103"/>
                  </a:lnTo>
                  <a:lnTo>
                    <a:pt x="638730" y="687252"/>
                  </a:lnTo>
                  <a:lnTo>
                    <a:pt x="630266" y="684872"/>
                  </a:lnTo>
                  <a:lnTo>
                    <a:pt x="621538" y="683021"/>
                  </a:lnTo>
                  <a:lnTo>
                    <a:pt x="613339" y="680113"/>
                  </a:lnTo>
                  <a:lnTo>
                    <a:pt x="604876" y="677468"/>
                  </a:lnTo>
                  <a:lnTo>
                    <a:pt x="596676" y="674824"/>
                  </a:lnTo>
                  <a:lnTo>
                    <a:pt x="588478" y="671651"/>
                  </a:lnTo>
                  <a:lnTo>
                    <a:pt x="580543" y="668213"/>
                  </a:lnTo>
                  <a:lnTo>
                    <a:pt x="572873" y="665040"/>
                  </a:lnTo>
                  <a:lnTo>
                    <a:pt x="564674" y="661603"/>
                  </a:lnTo>
                  <a:lnTo>
                    <a:pt x="557004" y="657636"/>
                  </a:lnTo>
                  <a:lnTo>
                    <a:pt x="549598" y="653405"/>
                  </a:lnTo>
                  <a:lnTo>
                    <a:pt x="541928" y="649439"/>
                  </a:lnTo>
                  <a:lnTo>
                    <a:pt x="534787" y="645208"/>
                  </a:lnTo>
                  <a:lnTo>
                    <a:pt x="527382" y="640713"/>
                  </a:lnTo>
                  <a:lnTo>
                    <a:pt x="520241" y="635953"/>
                  </a:lnTo>
                  <a:lnTo>
                    <a:pt x="513364" y="631193"/>
                  </a:lnTo>
                  <a:lnTo>
                    <a:pt x="506223" y="626169"/>
                  </a:lnTo>
                  <a:lnTo>
                    <a:pt x="499611" y="621145"/>
                  </a:lnTo>
                  <a:lnTo>
                    <a:pt x="492734" y="615592"/>
                  </a:lnTo>
                  <a:lnTo>
                    <a:pt x="486122" y="610303"/>
                  </a:lnTo>
                  <a:lnTo>
                    <a:pt x="480039" y="604750"/>
                  </a:lnTo>
                  <a:lnTo>
                    <a:pt x="473691" y="598933"/>
                  </a:lnTo>
                  <a:lnTo>
                    <a:pt x="467873" y="593115"/>
                  </a:lnTo>
                  <a:lnTo>
                    <a:pt x="461790" y="587298"/>
                  </a:lnTo>
                  <a:lnTo>
                    <a:pt x="455971" y="580952"/>
                  </a:lnTo>
                  <a:lnTo>
                    <a:pt x="450152" y="574605"/>
                  </a:lnTo>
                  <a:lnTo>
                    <a:pt x="444863" y="568523"/>
                  </a:lnTo>
                  <a:lnTo>
                    <a:pt x="439573" y="561913"/>
                  </a:lnTo>
                  <a:lnTo>
                    <a:pt x="434283" y="555038"/>
                  </a:lnTo>
                  <a:lnTo>
                    <a:pt x="429258" y="548162"/>
                  </a:lnTo>
                  <a:lnTo>
                    <a:pt x="424497" y="541287"/>
                  </a:lnTo>
                  <a:lnTo>
                    <a:pt x="419737" y="534148"/>
                  </a:lnTo>
                  <a:lnTo>
                    <a:pt x="415240" y="527008"/>
                  </a:lnTo>
                  <a:lnTo>
                    <a:pt x="411009" y="519868"/>
                  </a:lnTo>
                  <a:lnTo>
                    <a:pt x="406777" y="512464"/>
                  </a:lnTo>
                  <a:lnTo>
                    <a:pt x="402545" y="505060"/>
                  </a:lnTo>
                  <a:lnTo>
                    <a:pt x="398842" y="497392"/>
                  </a:lnTo>
                  <a:lnTo>
                    <a:pt x="395140" y="489988"/>
                  </a:lnTo>
                  <a:lnTo>
                    <a:pt x="391966" y="481791"/>
                  </a:lnTo>
                  <a:lnTo>
                    <a:pt x="388792" y="474122"/>
                  </a:lnTo>
                  <a:lnTo>
                    <a:pt x="385618" y="466189"/>
                  </a:lnTo>
                  <a:lnTo>
                    <a:pt x="382709" y="458256"/>
                  </a:lnTo>
                  <a:lnTo>
                    <a:pt x="380064" y="449795"/>
                  </a:lnTo>
                  <a:lnTo>
                    <a:pt x="377684" y="441862"/>
                  </a:lnTo>
                  <a:lnTo>
                    <a:pt x="375303" y="433400"/>
                  </a:lnTo>
                  <a:lnTo>
                    <a:pt x="373187" y="425203"/>
                  </a:lnTo>
                  <a:lnTo>
                    <a:pt x="371336" y="416477"/>
                  </a:lnTo>
                  <a:lnTo>
                    <a:pt x="370014" y="407750"/>
                  </a:lnTo>
                  <a:lnTo>
                    <a:pt x="368427" y="399289"/>
                  </a:lnTo>
                  <a:lnTo>
                    <a:pt x="367369" y="390562"/>
                  </a:lnTo>
                  <a:lnTo>
                    <a:pt x="366311" y="382101"/>
                  </a:lnTo>
                  <a:lnTo>
                    <a:pt x="365517" y="373110"/>
                  </a:lnTo>
                  <a:lnTo>
                    <a:pt x="364988" y="364120"/>
                  </a:lnTo>
                  <a:lnTo>
                    <a:pt x="364724" y="355129"/>
                  </a:lnTo>
                  <a:lnTo>
                    <a:pt x="364724" y="346403"/>
                  </a:lnTo>
                  <a:lnTo>
                    <a:pt x="364988" y="337412"/>
                  </a:lnTo>
                  <a:lnTo>
                    <a:pt x="365253" y="328422"/>
                  </a:lnTo>
                  <a:lnTo>
                    <a:pt x="365782" y="319695"/>
                  </a:lnTo>
                  <a:lnTo>
                    <a:pt x="366575" y="310705"/>
                  </a:lnTo>
                  <a:lnTo>
                    <a:pt x="367898" y="301979"/>
                  </a:lnTo>
                  <a:lnTo>
                    <a:pt x="368956" y="292988"/>
                  </a:lnTo>
                  <a:lnTo>
                    <a:pt x="370542" y="284791"/>
                  </a:lnTo>
                  <a:lnTo>
                    <a:pt x="372394" y="276064"/>
                  </a:lnTo>
                  <a:lnTo>
                    <a:pt x="374245" y="267603"/>
                  </a:lnTo>
                  <a:lnTo>
                    <a:pt x="376626" y="259141"/>
                  </a:lnTo>
                  <a:lnTo>
                    <a:pt x="378477" y="250944"/>
                  </a:lnTo>
                  <a:lnTo>
                    <a:pt x="381386" y="242746"/>
                  </a:lnTo>
                  <a:lnTo>
                    <a:pt x="384031" y="234549"/>
                  </a:lnTo>
                  <a:lnTo>
                    <a:pt x="386940" y="226616"/>
                  </a:lnTo>
                  <a:lnTo>
                    <a:pt x="390114" y="218683"/>
                  </a:lnTo>
                  <a:lnTo>
                    <a:pt x="393553" y="210750"/>
                  </a:lnTo>
                  <a:lnTo>
                    <a:pt x="396991" y="203082"/>
                  </a:lnTo>
                  <a:lnTo>
                    <a:pt x="400694" y="195678"/>
                  </a:lnTo>
                  <a:lnTo>
                    <a:pt x="404396" y="187745"/>
                  </a:lnTo>
                  <a:lnTo>
                    <a:pt x="408628" y="180341"/>
                  </a:lnTo>
                  <a:lnTo>
                    <a:pt x="412860" y="173201"/>
                  </a:lnTo>
                  <a:lnTo>
                    <a:pt x="417356" y="165797"/>
                  </a:lnTo>
                  <a:lnTo>
                    <a:pt x="422117" y="158658"/>
                  </a:lnTo>
                  <a:lnTo>
                    <a:pt x="426878" y="151783"/>
                  </a:lnTo>
                  <a:lnTo>
                    <a:pt x="431638" y="144907"/>
                  </a:lnTo>
                  <a:lnTo>
                    <a:pt x="436664" y="138297"/>
                  </a:lnTo>
                  <a:lnTo>
                    <a:pt x="441953" y="131686"/>
                  </a:lnTo>
                  <a:lnTo>
                    <a:pt x="447243" y="125075"/>
                  </a:lnTo>
                  <a:lnTo>
                    <a:pt x="453062" y="118993"/>
                  </a:lnTo>
                  <a:lnTo>
                    <a:pt x="458616" y="112647"/>
                  </a:lnTo>
                  <a:lnTo>
                    <a:pt x="464434" y="106301"/>
                  </a:lnTo>
                  <a:lnTo>
                    <a:pt x="470518" y="100483"/>
                  </a:lnTo>
                  <a:lnTo>
                    <a:pt x="476865" y="94666"/>
                  </a:lnTo>
                  <a:lnTo>
                    <a:pt x="482948" y="89113"/>
                  </a:lnTo>
                  <a:lnTo>
                    <a:pt x="489560" y="83560"/>
                  </a:lnTo>
                  <a:lnTo>
                    <a:pt x="496172" y="78271"/>
                  </a:lnTo>
                  <a:lnTo>
                    <a:pt x="502520" y="72983"/>
                  </a:lnTo>
                  <a:lnTo>
                    <a:pt x="509397" y="67958"/>
                  </a:lnTo>
                  <a:lnTo>
                    <a:pt x="516538" y="62934"/>
                  </a:lnTo>
                  <a:lnTo>
                    <a:pt x="523414" y="58175"/>
                  </a:lnTo>
                  <a:lnTo>
                    <a:pt x="530820" y="53679"/>
                  </a:lnTo>
                  <a:lnTo>
                    <a:pt x="537961" y="49184"/>
                  </a:lnTo>
                  <a:lnTo>
                    <a:pt x="545367" y="45217"/>
                  </a:lnTo>
                  <a:lnTo>
                    <a:pt x="553301" y="40987"/>
                  </a:lnTo>
                  <a:lnTo>
                    <a:pt x="560707" y="37020"/>
                  </a:lnTo>
                  <a:lnTo>
                    <a:pt x="568377" y="33583"/>
                  </a:lnTo>
                  <a:lnTo>
                    <a:pt x="576311" y="29881"/>
                  </a:lnTo>
                  <a:lnTo>
                    <a:pt x="584510" y="26707"/>
                  </a:lnTo>
                  <a:lnTo>
                    <a:pt x="592445" y="23534"/>
                  </a:lnTo>
                  <a:lnTo>
                    <a:pt x="600379" y="20361"/>
                  </a:lnTo>
                  <a:lnTo>
                    <a:pt x="608843" y="17717"/>
                  </a:lnTo>
                  <a:lnTo>
                    <a:pt x="617042" y="15073"/>
                  </a:lnTo>
                  <a:lnTo>
                    <a:pt x="625505" y="12693"/>
                  </a:lnTo>
                  <a:lnTo>
                    <a:pt x="633969" y="10313"/>
                  </a:lnTo>
                  <a:lnTo>
                    <a:pt x="642697" y="8462"/>
                  </a:lnTo>
                  <a:lnTo>
                    <a:pt x="651425" y="6875"/>
                  </a:lnTo>
                  <a:lnTo>
                    <a:pt x="659888" y="5024"/>
                  </a:lnTo>
                  <a:lnTo>
                    <a:pt x="668881" y="3702"/>
                  </a:lnTo>
                  <a:lnTo>
                    <a:pt x="677873" y="2644"/>
                  </a:lnTo>
                  <a:lnTo>
                    <a:pt x="686601" y="1851"/>
                  </a:lnTo>
                  <a:lnTo>
                    <a:pt x="695858" y="793"/>
                  </a:lnTo>
                  <a:lnTo>
                    <a:pt x="704851" y="264"/>
                  </a:lnTo>
                  <a:lnTo>
                    <a:pt x="714108" y="0"/>
                  </a:lnTo>
                  <a:close/>
                </a:path>
              </a:pathLst>
            </a:custGeom>
            <a:solidFill>
              <a:srgbClr val="EDDB0D"/>
            </a:solidFill>
            <a:ln w="9525">
              <a:noFill/>
              <a:round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370" y="4127"/>
              <a:ext cx="14332" cy="1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报名管理</a:t>
              </a:r>
            </a:p>
            <a:p>
              <a:pPr marL="0" indent="0" algn="l"/>
              <a:endParaRPr lang="zh-CN" altLang="en-US" sz="200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79425" y="4014470"/>
            <a:ext cx="11233150" cy="2501265"/>
            <a:chOff x="726" y="5073"/>
            <a:chExt cx="17690" cy="3939"/>
          </a:xfrm>
          <a:solidFill>
            <a:srgbClr val="FFCC00"/>
          </a:solidFill>
        </p:grpSpPr>
        <p:pic>
          <p:nvPicPr>
            <p:cNvPr id="4" name="图片 3" descr="报名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6" y="5073"/>
              <a:ext cx="17690" cy="2526"/>
            </a:xfrm>
            <a:prstGeom prst="rect">
              <a:avLst/>
            </a:prstGeom>
            <a:grpFill/>
          </p:spPr>
        </p:pic>
        <p:sp>
          <p:nvSpPr>
            <p:cNvPr id="15" name=" 15"/>
            <p:cNvSpPr/>
            <p:nvPr/>
          </p:nvSpPr>
          <p:spPr bwMode="auto">
            <a:xfrm>
              <a:off x="16966" y="7112"/>
              <a:ext cx="1300" cy="1900"/>
            </a:xfrm>
            <a:custGeom>
              <a:avLst/>
              <a:gdLst/>
              <a:ahLst/>
              <a:cxnLst/>
              <a:rect l="0" t="0" r="r" b="b"/>
              <a:pathLst>
                <a:path w="1646238" h="2433638">
                  <a:moveTo>
                    <a:pt x="577732" y="161925"/>
                  </a:moveTo>
                  <a:lnTo>
                    <a:pt x="586070" y="162719"/>
                  </a:lnTo>
                  <a:lnTo>
                    <a:pt x="593614" y="163910"/>
                  </a:lnTo>
                  <a:lnTo>
                    <a:pt x="597585" y="164703"/>
                  </a:lnTo>
                  <a:lnTo>
                    <a:pt x="601953" y="165894"/>
                  </a:lnTo>
                  <a:lnTo>
                    <a:pt x="605526" y="167482"/>
                  </a:lnTo>
                  <a:lnTo>
                    <a:pt x="609100" y="169069"/>
                  </a:lnTo>
                  <a:lnTo>
                    <a:pt x="612674" y="171053"/>
                  </a:lnTo>
                  <a:lnTo>
                    <a:pt x="616247" y="173435"/>
                  </a:lnTo>
                  <a:lnTo>
                    <a:pt x="619821" y="176610"/>
                  </a:lnTo>
                  <a:lnTo>
                    <a:pt x="623394" y="179388"/>
                  </a:lnTo>
                  <a:lnTo>
                    <a:pt x="626968" y="182563"/>
                  </a:lnTo>
                  <a:lnTo>
                    <a:pt x="630145" y="186135"/>
                  </a:lnTo>
                  <a:lnTo>
                    <a:pt x="633321" y="190103"/>
                  </a:lnTo>
                  <a:lnTo>
                    <a:pt x="636498" y="194469"/>
                  </a:lnTo>
                  <a:lnTo>
                    <a:pt x="639674" y="199232"/>
                  </a:lnTo>
                  <a:lnTo>
                    <a:pt x="642454" y="204788"/>
                  </a:lnTo>
                  <a:lnTo>
                    <a:pt x="645233" y="210344"/>
                  </a:lnTo>
                  <a:lnTo>
                    <a:pt x="648013" y="216297"/>
                  </a:lnTo>
                  <a:lnTo>
                    <a:pt x="650792" y="222647"/>
                  </a:lnTo>
                  <a:lnTo>
                    <a:pt x="653969" y="229394"/>
                  </a:lnTo>
                  <a:lnTo>
                    <a:pt x="656351" y="237332"/>
                  </a:lnTo>
                  <a:lnTo>
                    <a:pt x="658733" y="245269"/>
                  </a:lnTo>
                  <a:lnTo>
                    <a:pt x="838208" y="927100"/>
                  </a:lnTo>
                  <a:lnTo>
                    <a:pt x="840193" y="928291"/>
                  </a:lnTo>
                  <a:lnTo>
                    <a:pt x="841781" y="933450"/>
                  </a:lnTo>
                  <a:lnTo>
                    <a:pt x="899356" y="921941"/>
                  </a:lnTo>
                  <a:lnTo>
                    <a:pt x="911665" y="922338"/>
                  </a:lnTo>
                  <a:lnTo>
                    <a:pt x="923180" y="923529"/>
                  </a:lnTo>
                  <a:lnTo>
                    <a:pt x="935489" y="924719"/>
                  </a:lnTo>
                  <a:lnTo>
                    <a:pt x="946607" y="926704"/>
                  </a:lnTo>
                  <a:lnTo>
                    <a:pt x="957725" y="929482"/>
                  </a:lnTo>
                  <a:lnTo>
                    <a:pt x="969240" y="932657"/>
                  </a:lnTo>
                  <a:lnTo>
                    <a:pt x="979960" y="936229"/>
                  </a:lnTo>
                  <a:lnTo>
                    <a:pt x="991078" y="939800"/>
                  </a:lnTo>
                  <a:lnTo>
                    <a:pt x="1001402" y="944166"/>
                  </a:lnTo>
                  <a:lnTo>
                    <a:pt x="1011726" y="948929"/>
                  </a:lnTo>
                  <a:lnTo>
                    <a:pt x="1022049" y="954485"/>
                  </a:lnTo>
                  <a:lnTo>
                    <a:pt x="1031976" y="960438"/>
                  </a:lnTo>
                  <a:lnTo>
                    <a:pt x="1041506" y="966788"/>
                  </a:lnTo>
                  <a:lnTo>
                    <a:pt x="1051432" y="973535"/>
                  </a:lnTo>
                  <a:lnTo>
                    <a:pt x="1060565" y="980679"/>
                  </a:lnTo>
                  <a:lnTo>
                    <a:pt x="1069697" y="988616"/>
                  </a:lnTo>
                  <a:lnTo>
                    <a:pt x="1076050" y="994172"/>
                  </a:lnTo>
                  <a:lnTo>
                    <a:pt x="1081212" y="999729"/>
                  </a:lnTo>
                  <a:lnTo>
                    <a:pt x="1086374" y="1005682"/>
                  </a:lnTo>
                  <a:lnTo>
                    <a:pt x="1090345" y="1012032"/>
                  </a:lnTo>
                  <a:lnTo>
                    <a:pt x="1126478" y="1071960"/>
                  </a:lnTo>
                  <a:lnTo>
                    <a:pt x="1183258" y="1074341"/>
                  </a:lnTo>
                  <a:lnTo>
                    <a:pt x="1184847" y="1075532"/>
                  </a:lnTo>
                  <a:lnTo>
                    <a:pt x="1199538" y="1077913"/>
                  </a:lnTo>
                  <a:lnTo>
                    <a:pt x="1214230" y="1081088"/>
                  </a:lnTo>
                  <a:lnTo>
                    <a:pt x="1228524" y="1085057"/>
                  </a:lnTo>
                  <a:lnTo>
                    <a:pt x="1242818" y="1089422"/>
                  </a:lnTo>
                  <a:lnTo>
                    <a:pt x="1256716" y="1094582"/>
                  </a:lnTo>
                  <a:lnTo>
                    <a:pt x="1271010" y="1100932"/>
                  </a:lnTo>
                  <a:lnTo>
                    <a:pt x="1284510" y="1106885"/>
                  </a:lnTo>
                  <a:lnTo>
                    <a:pt x="1298011" y="1114029"/>
                  </a:lnTo>
                  <a:lnTo>
                    <a:pt x="1310717" y="1121172"/>
                  </a:lnTo>
                  <a:lnTo>
                    <a:pt x="1323820" y="1129507"/>
                  </a:lnTo>
                  <a:lnTo>
                    <a:pt x="1336129" y="1137444"/>
                  </a:lnTo>
                  <a:lnTo>
                    <a:pt x="1348041" y="1146175"/>
                  </a:lnTo>
                  <a:lnTo>
                    <a:pt x="1359953" y="1155700"/>
                  </a:lnTo>
                  <a:lnTo>
                    <a:pt x="1371071" y="1165225"/>
                  </a:lnTo>
                  <a:lnTo>
                    <a:pt x="1381792" y="1175147"/>
                  </a:lnTo>
                  <a:lnTo>
                    <a:pt x="1392115" y="1185863"/>
                  </a:lnTo>
                  <a:lnTo>
                    <a:pt x="1408792" y="1204119"/>
                  </a:lnTo>
                  <a:lnTo>
                    <a:pt x="1424278" y="1223566"/>
                  </a:lnTo>
                  <a:lnTo>
                    <a:pt x="1439763" y="1243410"/>
                  </a:lnTo>
                  <a:lnTo>
                    <a:pt x="1454058" y="1263254"/>
                  </a:lnTo>
                  <a:lnTo>
                    <a:pt x="1467955" y="1283891"/>
                  </a:lnTo>
                  <a:lnTo>
                    <a:pt x="1480264" y="1305322"/>
                  </a:lnTo>
                  <a:lnTo>
                    <a:pt x="1492970" y="1327150"/>
                  </a:lnTo>
                  <a:lnTo>
                    <a:pt x="1504088" y="1348582"/>
                  </a:lnTo>
                  <a:lnTo>
                    <a:pt x="1505279" y="1351360"/>
                  </a:lnTo>
                  <a:lnTo>
                    <a:pt x="1506471" y="1352154"/>
                  </a:lnTo>
                  <a:lnTo>
                    <a:pt x="1508059" y="1352550"/>
                  </a:lnTo>
                  <a:lnTo>
                    <a:pt x="1518780" y="1353344"/>
                  </a:lnTo>
                  <a:lnTo>
                    <a:pt x="1528309" y="1355329"/>
                  </a:lnTo>
                  <a:lnTo>
                    <a:pt x="1537839" y="1357710"/>
                  </a:lnTo>
                  <a:lnTo>
                    <a:pt x="1546971" y="1360885"/>
                  </a:lnTo>
                  <a:lnTo>
                    <a:pt x="1555707" y="1364457"/>
                  </a:lnTo>
                  <a:lnTo>
                    <a:pt x="1563648" y="1368822"/>
                  </a:lnTo>
                  <a:lnTo>
                    <a:pt x="1571590" y="1373982"/>
                  </a:lnTo>
                  <a:lnTo>
                    <a:pt x="1578737" y="1379935"/>
                  </a:lnTo>
                  <a:lnTo>
                    <a:pt x="1585487" y="1385888"/>
                  </a:lnTo>
                  <a:lnTo>
                    <a:pt x="1591840" y="1392238"/>
                  </a:lnTo>
                  <a:lnTo>
                    <a:pt x="1597796" y="1398985"/>
                  </a:lnTo>
                  <a:lnTo>
                    <a:pt x="1603752" y="1406525"/>
                  </a:lnTo>
                  <a:lnTo>
                    <a:pt x="1608914" y="1413669"/>
                  </a:lnTo>
                  <a:lnTo>
                    <a:pt x="1613678" y="1421607"/>
                  </a:lnTo>
                  <a:lnTo>
                    <a:pt x="1618046" y="1429544"/>
                  </a:lnTo>
                  <a:lnTo>
                    <a:pt x="1622017" y="1437879"/>
                  </a:lnTo>
                  <a:lnTo>
                    <a:pt x="1625988" y="1446213"/>
                  </a:lnTo>
                  <a:lnTo>
                    <a:pt x="1629561" y="1454547"/>
                  </a:lnTo>
                  <a:lnTo>
                    <a:pt x="1632738" y="1463279"/>
                  </a:lnTo>
                  <a:lnTo>
                    <a:pt x="1635517" y="1471613"/>
                  </a:lnTo>
                  <a:lnTo>
                    <a:pt x="1637900" y="1479947"/>
                  </a:lnTo>
                  <a:lnTo>
                    <a:pt x="1639885" y="1488282"/>
                  </a:lnTo>
                  <a:lnTo>
                    <a:pt x="1641473" y="1497013"/>
                  </a:lnTo>
                  <a:lnTo>
                    <a:pt x="1643062" y="1504950"/>
                  </a:lnTo>
                  <a:lnTo>
                    <a:pt x="1644253" y="1512491"/>
                  </a:lnTo>
                  <a:lnTo>
                    <a:pt x="1645047" y="1520429"/>
                  </a:lnTo>
                  <a:lnTo>
                    <a:pt x="1645841" y="1527969"/>
                  </a:lnTo>
                  <a:lnTo>
                    <a:pt x="1646238" y="1534716"/>
                  </a:lnTo>
                  <a:lnTo>
                    <a:pt x="1646238" y="1541463"/>
                  </a:lnTo>
                  <a:lnTo>
                    <a:pt x="1646238" y="1548210"/>
                  </a:lnTo>
                  <a:lnTo>
                    <a:pt x="1645841" y="1553766"/>
                  </a:lnTo>
                  <a:lnTo>
                    <a:pt x="1645444" y="1558925"/>
                  </a:lnTo>
                  <a:lnTo>
                    <a:pt x="1643458" y="1570832"/>
                  </a:lnTo>
                  <a:lnTo>
                    <a:pt x="1642267" y="1583532"/>
                  </a:lnTo>
                  <a:lnTo>
                    <a:pt x="1641473" y="1595835"/>
                  </a:lnTo>
                  <a:lnTo>
                    <a:pt x="1640679" y="1608535"/>
                  </a:lnTo>
                  <a:lnTo>
                    <a:pt x="1634723" y="1749029"/>
                  </a:lnTo>
                  <a:lnTo>
                    <a:pt x="1628370" y="1889126"/>
                  </a:lnTo>
                  <a:lnTo>
                    <a:pt x="1627973" y="1902222"/>
                  </a:lnTo>
                  <a:lnTo>
                    <a:pt x="1626385" y="1915716"/>
                  </a:lnTo>
                  <a:lnTo>
                    <a:pt x="1625194" y="1928416"/>
                  </a:lnTo>
                  <a:lnTo>
                    <a:pt x="1623208" y="1941910"/>
                  </a:lnTo>
                  <a:lnTo>
                    <a:pt x="1621223" y="1954610"/>
                  </a:lnTo>
                  <a:lnTo>
                    <a:pt x="1618840" y="1968104"/>
                  </a:lnTo>
                  <a:lnTo>
                    <a:pt x="1616061" y="1980804"/>
                  </a:lnTo>
                  <a:lnTo>
                    <a:pt x="1612884" y="1993504"/>
                  </a:lnTo>
                  <a:lnTo>
                    <a:pt x="1604546" y="2026444"/>
                  </a:lnTo>
                  <a:lnTo>
                    <a:pt x="1595414" y="2058988"/>
                  </a:lnTo>
                  <a:lnTo>
                    <a:pt x="1586281" y="2091532"/>
                  </a:lnTo>
                  <a:lnTo>
                    <a:pt x="1577148" y="2123679"/>
                  </a:lnTo>
                  <a:lnTo>
                    <a:pt x="1579134" y="2125663"/>
                  </a:lnTo>
                  <a:lnTo>
                    <a:pt x="1617252" y="2294732"/>
                  </a:lnTo>
                  <a:lnTo>
                    <a:pt x="1571590" y="2303463"/>
                  </a:lnTo>
                  <a:lnTo>
                    <a:pt x="1487411" y="2318147"/>
                  </a:lnTo>
                  <a:lnTo>
                    <a:pt x="1251951" y="2359026"/>
                  </a:lnTo>
                  <a:lnTo>
                    <a:pt x="1000608" y="2402285"/>
                  </a:lnTo>
                  <a:lnTo>
                    <a:pt x="897370" y="2420541"/>
                  </a:lnTo>
                  <a:lnTo>
                    <a:pt x="824310" y="2433638"/>
                  </a:lnTo>
                  <a:lnTo>
                    <a:pt x="785398" y="2236391"/>
                  </a:lnTo>
                  <a:lnTo>
                    <a:pt x="781030" y="2228851"/>
                  </a:lnTo>
                  <a:lnTo>
                    <a:pt x="776662" y="2221707"/>
                  </a:lnTo>
                  <a:lnTo>
                    <a:pt x="771897" y="2214563"/>
                  </a:lnTo>
                  <a:lnTo>
                    <a:pt x="767133" y="2207816"/>
                  </a:lnTo>
                  <a:lnTo>
                    <a:pt x="761574" y="2201069"/>
                  </a:lnTo>
                  <a:lnTo>
                    <a:pt x="756015" y="2194719"/>
                  </a:lnTo>
                  <a:lnTo>
                    <a:pt x="750456" y="2188369"/>
                  </a:lnTo>
                  <a:lnTo>
                    <a:pt x="744897" y="2182416"/>
                  </a:lnTo>
                  <a:lnTo>
                    <a:pt x="738544" y="2176463"/>
                  </a:lnTo>
                  <a:lnTo>
                    <a:pt x="732191" y="2170907"/>
                  </a:lnTo>
                  <a:lnTo>
                    <a:pt x="725441" y="2165351"/>
                  </a:lnTo>
                  <a:lnTo>
                    <a:pt x="719088" y="2159794"/>
                  </a:lnTo>
                  <a:lnTo>
                    <a:pt x="711940" y="2155032"/>
                  </a:lnTo>
                  <a:lnTo>
                    <a:pt x="704396" y="2149873"/>
                  </a:lnTo>
                  <a:lnTo>
                    <a:pt x="697249" y="2145507"/>
                  </a:lnTo>
                  <a:lnTo>
                    <a:pt x="689705" y="2141141"/>
                  </a:lnTo>
                  <a:lnTo>
                    <a:pt x="678984" y="2135585"/>
                  </a:lnTo>
                  <a:lnTo>
                    <a:pt x="668660" y="2130029"/>
                  </a:lnTo>
                  <a:lnTo>
                    <a:pt x="648807" y="2118519"/>
                  </a:lnTo>
                  <a:lnTo>
                    <a:pt x="630145" y="2106216"/>
                  </a:lnTo>
                  <a:lnTo>
                    <a:pt x="611482" y="2093119"/>
                  </a:lnTo>
                  <a:lnTo>
                    <a:pt x="593217" y="2080022"/>
                  </a:lnTo>
                  <a:lnTo>
                    <a:pt x="576144" y="2065735"/>
                  </a:lnTo>
                  <a:lnTo>
                    <a:pt x="559070" y="2051447"/>
                  </a:lnTo>
                  <a:lnTo>
                    <a:pt x="543187" y="2035969"/>
                  </a:lnTo>
                  <a:lnTo>
                    <a:pt x="526907" y="2020491"/>
                  </a:lnTo>
                  <a:lnTo>
                    <a:pt x="511422" y="2004616"/>
                  </a:lnTo>
                  <a:lnTo>
                    <a:pt x="496333" y="1988344"/>
                  </a:lnTo>
                  <a:lnTo>
                    <a:pt x="481245" y="1971676"/>
                  </a:lnTo>
                  <a:lnTo>
                    <a:pt x="466951" y="1954610"/>
                  </a:lnTo>
                  <a:lnTo>
                    <a:pt x="452259" y="1937147"/>
                  </a:lnTo>
                  <a:lnTo>
                    <a:pt x="424067" y="1902222"/>
                  </a:lnTo>
                  <a:lnTo>
                    <a:pt x="418111" y="1894285"/>
                  </a:lnTo>
                  <a:lnTo>
                    <a:pt x="412552" y="1886744"/>
                  </a:lnTo>
                  <a:lnTo>
                    <a:pt x="401435" y="1870472"/>
                  </a:lnTo>
                  <a:lnTo>
                    <a:pt x="391508" y="1853804"/>
                  </a:lnTo>
                  <a:lnTo>
                    <a:pt x="381978" y="1837532"/>
                  </a:lnTo>
                  <a:lnTo>
                    <a:pt x="372846" y="1820069"/>
                  </a:lnTo>
                  <a:lnTo>
                    <a:pt x="364110" y="1803401"/>
                  </a:lnTo>
                  <a:lnTo>
                    <a:pt x="356169" y="1785541"/>
                  </a:lnTo>
                  <a:lnTo>
                    <a:pt x="348228" y="1768079"/>
                  </a:lnTo>
                  <a:lnTo>
                    <a:pt x="332345" y="1733551"/>
                  </a:lnTo>
                  <a:lnTo>
                    <a:pt x="324404" y="1716485"/>
                  </a:lnTo>
                  <a:lnTo>
                    <a:pt x="316065" y="1699022"/>
                  </a:lnTo>
                  <a:lnTo>
                    <a:pt x="307727" y="1682354"/>
                  </a:lnTo>
                  <a:lnTo>
                    <a:pt x="298991" y="1666082"/>
                  </a:lnTo>
                  <a:lnTo>
                    <a:pt x="289462" y="1649413"/>
                  </a:lnTo>
                  <a:lnTo>
                    <a:pt x="279535" y="1633935"/>
                  </a:lnTo>
                  <a:lnTo>
                    <a:pt x="275962" y="1624410"/>
                  </a:lnTo>
                  <a:lnTo>
                    <a:pt x="271594" y="1614885"/>
                  </a:lnTo>
                  <a:lnTo>
                    <a:pt x="266829" y="1605360"/>
                  </a:lnTo>
                  <a:lnTo>
                    <a:pt x="261667" y="1595835"/>
                  </a:lnTo>
                  <a:lnTo>
                    <a:pt x="256505" y="1586310"/>
                  </a:lnTo>
                  <a:lnTo>
                    <a:pt x="250946" y="1577182"/>
                  </a:lnTo>
                  <a:lnTo>
                    <a:pt x="239431" y="1558132"/>
                  </a:lnTo>
                  <a:lnTo>
                    <a:pt x="227122" y="1539479"/>
                  </a:lnTo>
                  <a:lnTo>
                    <a:pt x="214813" y="1521619"/>
                  </a:lnTo>
                  <a:lnTo>
                    <a:pt x="190592" y="1486694"/>
                  </a:lnTo>
                  <a:lnTo>
                    <a:pt x="185827" y="1479154"/>
                  </a:lnTo>
                  <a:lnTo>
                    <a:pt x="181063" y="1470422"/>
                  </a:lnTo>
                  <a:lnTo>
                    <a:pt x="170342" y="1450579"/>
                  </a:lnTo>
                  <a:lnTo>
                    <a:pt x="164783" y="1441054"/>
                  </a:lnTo>
                  <a:lnTo>
                    <a:pt x="159224" y="1431132"/>
                  </a:lnTo>
                  <a:lnTo>
                    <a:pt x="156444" y="1427163"/>
                  </a:lnTo>
                  <a:lnTo>
                    <a:pt x="153268" y="1423194"/>
                  </a:lnTo>
                  <a:lnTo>
                    <a:pt x="149694" y="1419622"/>
                  </a:lnTo>
                  <a:lnTo>
                    <a:pt x="146518" y="1416447"/>
                  </a:lnTo>
                  <a:lnTo>
                    <a:pt x="143738" y="1413272"/>
                  </a:lnTo>
                  <a:lnTo>
                    <a:pt x="140959" y="1409304"/>
                  </a:lnTo>
                  <a:lnTo>
                    <a:pt x="138576" y="1404541"/>
                  </a:lnTo>
                  <a:lnTo>
                    <a:pt x="136591" y="1398985"/>
                  </a:lnTo>
                  <a:lnTo>
                    <a:pt x="134209" y="1393429"/>
                  </a:lnTo>
                  <a:lnTo>
                    <a:pt x="132620" y="1387475"/>
                  </a:lnTo>
                  <a:lnTo>
                    <a:pt x="129047" y="1373982"/>
                  </a:lnTo>
                  <a:lnTo>
                    <a:pt x="125870" y="1360488"/>
                  </a:lnTo>
                  <a:lnTo>
                    <a:pt x="122694" y="1346994"/>
                  </a:lnTo>
                  <a:lnTo>
                    <a:pt x="120311" y="1335485"/>
                  </a:lnTo>
                  <a:lnTo>
                    <a:pt x="117532" y="1325563"/>
                  </a:lnTo>
                  <a:lnTo>
                    <a:pt x="109194" y="1300560"/>
                  </a:lnTo>
                  <a:lnTo>
                    <a:pt x="100458" y="1276350"/>
                  </a:lnTo>
                  <a:lnTo>
                    <a:pt x="95296" y="1264047"/>
                  </a:lnTo>
                  <a:lnTo>
                    <a:pt x="90531" y="1252538"/>
                  </a:lnTo>
                  <a:lnTo>
                    <a:pt x="85767" y="1241425"/>
                  </a:lnTo>
                  <a:lnTo>
                    <a:pt x="80208" y="1229916"/>
                  </a:lnTo>
                  <a:lnTo>
                    <a:pt x="77031" y="1223566"/>
                  </a:lnTo>
                  <a:lnTo>
                    <a:pt x="73458" y="1217216"/>
                  </a:lnTo>
                  <a:lnTo>
                    <a:pt x="65119" y="1203722"/>
                  </a:lnTo>
                  <a:lnTo>
                    <a:pt x="55987" y="1190625"/>
                  </a:lnTo>
                  <a:lnTo>
                    <a:pt x="46457" y="1177132"/>
                  </a:lnTo>
                  <a:lnTo>
                    <a:pt x="26207" y="1150938"/>
                  </a:lnTo>
                  <a:lnTo>
                    <a:pt x="6353" y="1125538"/>
                  </a:lnTo>
                  <a:lnTo>
                    <a:pt x="3574" y="1121172"/>
                  </a:lnTo>
                  <a:lnTo>
                    <a:pt x="1589" y="1116410"/>
                  </a:lnTo>
                  <a:lnTo>
                    <a:pt x="397" y="1111250"/>
                  </a:lnTo>
                  <a:lnTo>
                    <a:pt x="0" y="1106091"/>
                  </a:lnTo>
                  <a:lnTo>
                    <a:pt x="0" y="1100535"/>
                  </a:lnTo>
                  <a:lnTo>
                    <a:pt x="794" y="1094582"/>
                  </a:lnTo>
                  <a:lnTo>
                    <a:pt x="1986" y="1088629"/>
                  </a:lnTo>
                  <a:lnTo>
                    <a:pt x="3574" y="1083072"/>
                  </a:lnTo>
                  <a:lnTo>
                    <a:pt x="5559" y="1077516"/>
                  </a:lnTo>
                  <a:lnTo>
                    <a:pt x="8339" y="1071960"/>
                  </a:lnTo>
                  <a:lnTo>
                    <a:pt x="11118" y="1066404"/>
                  </a:lnTo>
                  <a:lnTo>
                    <a:pt x="14295" y="1061641"/>
                  </a:lnTo>
                  <a:lnTo>
                    <a:pt x="17868" y="1056879"/>
                  </a:lnTo>
                  <a:lnTo>
                    <a:pt x="21045" y="1052910"/>
                  </a:lnTo>
                  <a:lnTo>
                    <a:pt x="24618" y="1048941"/>
                  </a:lnTo>
                  <a:lnTo>
                    <a:pt x="28192" y="1045766"/>
                  </a:lnTo>
                  <a:lnTo>
                    <a:pt x="33751" y="1041400"/>
                  </a:lnTo>
                  <a:lnTo>
                    <a:pt x="39310" y="1037432"/>
                  </a:lnTo>
                  <a:lnTo>
                    <a:pt x="45663" y="1034257"/>
                  </a:lnTo>
                  <a:lnTo>
                    <a:pt x="52016" y="1031479"/>
                  </a:lnTo>
                  <a:lnTo>
                    <a:pt x="58369" y="1029097"/>
                  </a:lnTo>
                  <a:lnTo>
                    <a:pt x="64722" y="1027113"/>
                  </a:lnTo>
                  <a:lnTo>
                    <a:pt x="71869" y="1025922"/>
                  </a:lnTo>
                  <a:lnTo>
                    <a:pt x="78619" y="1024732"/>
                  </a:lnTo>
                  <a:lnTo>
                    <a:pt x="85767" y="1023938"/>
                  </a:lnTo>
                  <a:lnTo>
                    <a:pt x="92517" y="1023541"/>
                  </a:lnTo>
                  <a:lnTo>
                    <a:pt x="100061" y="1023938"/>
                  </a:lnTo>
                  <a:lnTo>
                    <a:pt x="107208" y="1024335"/>
                  </a:lnTo>
                  <a:lnTo>
                    <a:pt x="114355" y="1024732"/>
                  </a:lnTo>
                  <a:lnTo>
                    <a:pt x="121503" y="1025922"/>
                  </a:lnTo>
                  <a:lnTo>
                    <a:pt x="129047" y="1027510"/>
                  </a:lnTo>
                  <a:lnTo>
                    <a:pt x="136194" y="1029097"/>
                  </a:lnTo>
                  <a:lnTo>
                    <a:pt x="143341" y="1031082"/>
                  </a:lnTo>
                  <a:lnTo>
                    <a:pt x="150488" y="1033066"/>
                  </a:lnTo>
                  <a:lnTo>
                    <a:pt x="157636" y="1035844"/>
                  </a:lnTo>
                  <a:lnTo>
                    <a:pt x="164783" y="1038622"/>
                  </a:lnTo>
                  <a:lnTo>
                    <a:pt x="171533" y="1041400"/>
                  </a:lnTo>
                  <a:lnTo>
                    <a:pt x="177886" y="1044972"/>
                  </a:lnTo>
                  <a:lnTo>
                    <a:pt x="185033" y="1048544"/>
                  </a:lnTo>
                  <a:lnTo>
                    <a:pt x="191386" y="1052116"/>
                  </a:lnTo>
                  <a:lnTo>
                    <a:pt x="197739" y="1055688"/>
                  </a:lnTo>
                  <a:lnTo>
                    <a:pt x="203695" y="1059657"/>
                  </a:lnTo>
                  <a:lnTo>
                    <a:pt x="209651" y="1064022"/>
                  </a:lnTo>
                  <a:lnTo>
                    <a:pt x="215210" y="1067991"/>
                  </a:lnTo>
                  <a:lnTo>
                    <a:pt x="220769" y="1072754"/>
                  </a:lnTo>
                  <a:lnTo>
                    <a:pt x="225534" y="1077516"/>
                  </a:lnTo>
                  <a:lnTo>
                    <a:pt x="230299" y="1081882"/>
                  </a:lnTo>
                  <a:lnTo>
                    <a:pt x="235064" y="1086644"/>
                  </a:lnTo>
                  <a:lnTo>
                    <a:pt x="239828" y="1092200"/>
                  </a:lnTo>
                  <a:lnTo>
                    <a:pt x="244593" y="1097757"/>
                  </a:lnTo>
                  <a:lnTo>
                    <a:pt x="252932" y="1109663"/>
                  </a:lnTo>
                  <a:lnTo>
                    <a:pt x="260873" y="1121966"/>
                  </a:lnTo>
                  <a:lnTo>
                    <a:pt x="268814" y="1135063"/>
                  </a:lnTo>
                  <a:lnTo>
                    <a:pt x="283903" y="1160463"/>
                  </a:lnTo>
                  <a:lnTo>
                    <a:pt x="291447" y="1173163"/>
                  </a:lnTo>
                  <a:lnTo>
                    <a:pt x="299388" y="1185069"/>
                  </a:lnTo>
                  <a:lnTo>
                    <a:pt x="306139" y="1195785"/>
                  </a:lnTo>
                  <a:lnTo>
                    <a:pt x="312889" y="1206897"/>
                  </a:lnTo>
                  <a:lnTo>
                    <a:pt x="327580" y="1230710"/>
                  </a:lnTo>
                  <a:lnTo>
                    <a:pt x="342272" y="1255713"/>
                  </a:lnTo>
                  <a:lnTo>
                    <a:pt x="357757" y="1281113"/>
                  </a:lnTo>
                  <a:lnTo>
                    <a:pt x="365699" y="1293416"/>
                  </a:lnTo>
                  <a:lnTo>
                    <a:pt x="373640" y="1305719"/>
                  </a:lnTo>
                  <a:lnTo>
                    <a:pt x="382375" y="1317229"/>
                  </a:lnTo>
                  <a:lnTo>
                    <a:pt x="390714" y="1328738"/>
                  </a:lnTo>
                  <a:lnTo>
                    <a:pt x="399846" y="1339454"/>
                  </a:lnTo>
                  <a:lnTo>
                    <a:pt x="409376" y="1348979"/>
                  </a:lnTo>
                  <a:lnTo>
                    <a:pt x="418905" y="1358504"/>
                  </a:lnTo>
                  <a:lnTo>
                    <a:pt x="423670" y="1362472"/>
                  </a:lnTo>
                  <a:lnTo>
                    <a:pt x="428832" y="1366441"/>
                  </a:lnTo>
                  <a:lnTo>
                    <a:pt x="437171" y="1372791"/>
                  </a:lnTo>
                  <a:lnTo>
                    <a:pt x="445112" y="1378744"/>
                  </a:lnTo>
                  <a:lnTo>
                    <a:pt x="453450" y="1383904"/>
                  </a:lnTo>
                  <a:lnTo>
                    <a:pt x="462186" y="1388666"/>
                  </a:lnTo>
                  <a:lnTo>
                    <a:pt x="470921" y="1392635"/>
                  </a:lnTo>
                  <a:lnTo>
                    <a:pt x="479260" y="1396207"/>
                  </a:lnTo>
                  <a:lnTo>
                    <a:pt x="488789" y="1399382"/>
                  </a:lnTo>
                  <a:lnTo>
                    <a:pt x="497525" y="1402160"/>
                  </a:lnTo>
                  <a:lnTo>
                    <a:pt x="506657" y="1404144"/>
                  </a:lnTo>
                  <a:lnTo>
                    <a:pt x="516187" y="1405732"/>
                  </a:lnTo>
                  <a:lnTo>
                    <a:pt x="525716" y="1407319"/>
                  </a:lnTo>
                  <a:lnTo>
                    <a:pt x="535246" y="1408113"/>
                  </a:lnTo>
                  <a:lnTo>
                    <a:pt x="545172" y="1408113"/>
                  </a:lnTo>
                  <a:lnTo>
                    <a:pt x="555099" y="1407716"/>
                  </a:lnTo>
                  <a:lnTo>
                    <a:pt x="565423" y="1406922"/>
                  </a:lnTo>
                  <a:lnTo>
                    <a:pt x="575746" y="1404938"/>
                  </a:lnTo>
                  <a:lnTo>
                    <a:pt x="578923" y="1404541"/>
                  </a:lnTo>
                  <a:lnTo>
                    <a:pt x="582497" y="1402954"/>
                  </a:lnTo>
                  <a:lnTo>
                    <a:pt x="586467" y="1401366"/>
                  </a:lnTo>
                  <a:lnTo>
                    <a:pt x="590041" y="1398985"/>
                  </a:lnTo>
                  <a:lnTo>
                    <a:pt x="594012" y="1395810"/>
                  </a:lnTo>
                  <a:lnTo>
                    <a:pt x="597585" y="1392635"/>
                  </a:lnTo>
                  <a:lnTo>
                    <a:pt x="601556" y="1389460"/>
                  </a:lnTo>
                  <a:lnTo>
                    <a:pt x="604335" y="1385491"/>
                  </a:lnTo>
                  <a:lnTo>
                    <a:pt x="609894" y="1379141"/>
                  </a:lnTo>
                  <a:lnTo>
                    <a:pt x="614659" y="1372394"/>
                  </a:lnTo>
                  <a:lnTo>
                    <a:pt x="619424" y="1365647"/>
                  </a:lnTo>
                  <a:lnTo>
                    <a:pt x="623394" y="1358900"/>
                  </a:lnTo>
                  <a:lnTo>
                    <a:pt x="627762" y="1352154"/>
                  </a:lnTo>
                  <a:lnTo>
                    <a:pt x="631336" y="1344613"/>
                  </a:lnTo>
                  <a:lnTo>
                    <a:pt x="634512" y="1337469"/>
                  </a:lnTo>
                  <a:lnTo>
                    <a:pt x="637292" y="1330325"/>
                  </a:lnTo>
                  <a:lnTo>
                    <a:pt x="640071" y="1323182"/>
                  </a:lnTo>
                  <a:lnTo>
                    <a:pt x="642057" y="1315244"/>
                  </a:lnTo>
                  <a:lnTo>
                    <a:pt x="644042" y="1307704"/>
                  </a:lnTo>
                  <a:lnTo>
                    <a:pt x="645233" y="1299766"/>
                  </a:lnTo>
                  <a:lnTo>
                    <a:pt x="646424" y="1291829"/>
                  </a:lnTo>
                  <a:lnTo>
                    <a:pt x="647218" y="1283891"/>
                  </a:lnTo>
                  <a:lnTo>
                    <a:pt x="647616" y="1275557"/>
                  </a:lnTo>
                  <a:lnTo>
                    <a:pt x="648013" y="1267619"/>
                  </a:lnTo>
                  <a:lnTo>
                    <a:pt x="647616" y="1259682"/>
                  </a:lnTo>
                  <a:lnTo>
                    <a:pt x="647218" y="1252538"/>
                  </a:lnTo>
                  <a:lnTo>
                    <a:pt x="646424" y="1245394"/>
                  </a:lnTo>
                  <a:lnTo>
                    <a:pt x="645233" y="1237457"/>
                  </a:lnTo>
                  <a:lnTo>
                    <a:pt x="466951" y="280988"/>
                  </a:lnTo>
                  <a:lnTo>
                    <a:pt x="465362" y="271463"/>
                  </a:lnTo>
                  <a:lnTo>
                    <a:pt x="464568" y="263128"/>
                  </a:lnTo>
                  <a:lnTo>
                    <a:pt x="464568" y="254397"/>
                  </a:lnTo>
                  <a:lnTo>
                    <a:pt x="464965" y="246857"/>
                  </a:lnTo>
                  <a:lnTo>
                    <a:pt x="465759" y="239316"/>
                  </a:lnTo>
                  <a:lnTo>
                    <a:pt x="467348" y="232569"/>
                  </a:lnTo>
                  <a:lnTo>
                    <a:pt x="468936" y="225822"/>
                  </a:lnTo>
                  <a:lnTo>
                    <a:pt x="471318" y="219869"/>
                  </a:lnTo>
                  <a:lnTo>
                    <a:pt x="473701" y="214313"/>
                  </a:lnTo>
                  <a:lnTo>
                    <a:pt x="476480" y="209153"/>
                  </a:lnTo>
                  <a:lnTo>
                    <a:pt x="479657" y="204391"/>
                  </a:lnTo>
                  <a:lnTo>
                    <a:pt x="482833" y="199628"/>
                  </a:lnTo>
                  <a:lnTo>
                    <a:pt x="486407" y="195263"/>
                  </a:lnTo>
                  <a:lnTo>
                    <a:pt x="490775" y="191691"/>
                  </a:lnTo>
                  <a:lnTo>
                    <a:pt x="494348" y="188119"/>
                  </a:lnTo>
                  <a:lnTo>
                    <a:pt x="498319" y="184944"/>
                  </a:lnTo>
                  <a:lnTo>
                    <a:pt x="502289" y="182166"/>
                  </a:lnTo>
                  <a:lnTo>
                    <a:pt x="506657" y="179785"/>
                  </a:lnTo>
                  <a:lnTo>
                    <a:pt x="514201" y="175419"/>
                  </a:lnTo>
                  <a:lnTo>
                    <a:pt x="522143" y="171450"/>
                  </a:lnTo>
                  <a:lnTo>
                    <a:pt x="528893" y="169069"/>
                  </a:lnTo>
                  <a:lnTo>
                    <a:pt x="534849" y="167482"/>
                  </a:lnTo>
                  <a:lnTo>
                    <a:pt x="539614" y="166291"/>
                  </a:lnTo>
                  <a:lnTo>
                    <a:pt x="543981" y="165497"/>
                  </a:lnTo>
                  <a:lnTo>
                    <a:pt x="552320" y="163910"/>
                  </a:lnTo>
                  <a:lnTo>
                    <a:pt x="561055" y="162719"/>
                  </a:lnTo>
                  <a:lnTo>
                    <a:pt x="569393" y="162322"/>
                  </a:lnTo>
                  <a:lnTo>
                    <a:pt x="577732" y="161925"/>
                  </a:lnTo>
                  <a:close/>
                  <a:moveTo>
                    <a:pt x="576263" y="0"/>
                  </a:moveTo>
                  <a:lnTo>
                    <a:pt x="594539" y="397"/>
                  </a:lnTo>
                  <a:lnTo>
                    <a:pt x="612419" y="1589"/>
                  </a:lnTo>
                  <a:lnTo>
                    <a:pt x="630298" y="3973"/>
                  </a:lnTo>
                  <a:lnTo>
                    <a:pt x="647780" y="7151"/>
                  </a:lnTo>
                  <a:lnTo>
                    <a:pt x="664864" y="10727"/>
                  </a:lnTo>
                  <a:lnTo>
                    <a:pt x="681551" y="15098"/>
                  </a:lnTo>
                  <a:lnTo>
                    <a:pt x="697841" y="20263"/>
                  </a:lnTo>
                  <a:lnTo>
                    <a:pt x="714131" y="26620"/>
                  </a:lnTo>
                  <a:lnTo>
                    <a:pt x="729626" y="33374"/>
                  </a:lnTo>
                  <a:lnTo>
                    <a:pt x="745122" y="41321"/>
                  </a:lnTo>
                  <a:lnTo>
                    <a:pt x="759822" y="50062"/>
                  </a:lnTo>
                  <a:lnTo>
                    <a:pt x="774920" y="59200"/>
                  </a:lnTo>
                  <a:lnTo>
                    <a:pt x="788826" y="69530"/>
                  </a:lnTo>
                  <a:lnTo>
                    <a:pt x="803130" y="80655"/>
                  </a:lnTo>
                  <a:lnTo>
                    <a:pt x="816638" y="92575"/>
                  </a:lnTo>
                  <a:lnTo>
                    <a:pt x="830147" y="105289"/>
                  </a:lnTo>
                  <a:lnTo>
                    <a:pt x="842464" y="118798"/>
                  </a:lnTo>
                  <a:lnTo>
                    <a:pt x="854780" y="132307"/>
                  </a:lnTo>
                  <a:lnTo>
                    <a:pt x="865508" y="146610"/>
                  </a:lnTo>
                  <a:lnTo>
                    <a:pt x="876235" y="160516"/>
                  </a:lnTo>
                  <a:lnTo>
                    <a:pt x="885374" y="175615"/>
                  </a:lnTo>
                  <a:lnTo>
                    <a:pt x="894115" y="190315"/>
                  </a:lnTo>
                  <a:lnTo>
                    <a:pt x="901664" y="205811"/>
                  </a:lnTo>
                  <a:lnTo>
                    <a:pt x="908815" y="221306"/>
                  </a:lnTo>
                  <a:lnTo>
                    <a:pt x="915172" y="237596"/>
                  </a:lnTo>
                  <a:lnTo>
                    <a:pt x="920337" y="253886"/>
                  </a:lnTo>
                  <a:lnTo>
                    <a:pt x="924708" y="270574"/>
                  </a:lnTo>
                  <a:lnTo>
                    <a:pt x="928284" y="287658"/>
                  </a:lnTo>
                  <a:lnTo>
                    <a:pt x="931462" y="304743"/>
                  </a:lnTo>
                  <a:lnTo>
                    <a:pt x="933449" y="322622"/>
                  </a:lnTo>
                  <a:lnTo>
                    <a:pt x="934641" y="340502"/>
                  </a:lnTo>
                  <a:lnTo>
                    <a:pt x="935038" y="359175"/>
                  </a:lnTo>
                  <a:lnTo>
                    <a:pt x="934641" y="377452"/>
                  </a:lnTo>
                  <a:lnTo>
                    <a:pt x="933449" y="395331"/>
                  </a:lnTo>
                  <a:lnTo>
                    <a:pt x="931462" y="413211"/>
                  </a:lnTo>
                  <a:lnTo>
                    <a:pt x="928284" y="430693"/>
                  </a:lnTo>
                  <a:lnTo>
                    <a:pt x="924708" y="447777"/>
                  </a:lnTo>
                  <a:lnTo>
                    <a:pt x="920337" y="464465"/>
                  </a:lnTo>
                  <a:lnTo>
                    <a:pt x="915172" y="480755"/>
                  </a:lnTo>
                  <a:lnTo>
                    <a:pt x="908815" y="496647"/>
                  </a:lnTo>
                  <a:lnTo>
                    <a:pt x="901664" y="512540"/>
                  </a:lnTo>
                  <a:lnTo>
                    <a:pt x="894115" y="527638"/>
                  </a:lnTo>
                  <a:lnTo>
                    <a:pt x="885374" y="543134"/>
                  </a:lnTo>
                  <a:lnTo>
                    <a:pt x="876235" y="557437"/>
                  </a:lnTo>
                  <a:lnTo>
                    <a:pt x="865508" y="572138"/>
                  </a:lnTo>
                  <a:lnTo>
                    <a:pt x="854780" y="585647"/>
                  </a:lnTo>
                  <a:lnTo>
                    <a:pt x="842464" y="599553"/>
                  </a:lnTo>
                  <a:lnTo>
                    <a:pt x="830147" y="612664"/>
                  </a:lnTo>
                  <a:lnTo>
                    <a:pt x="830147" y="613061"/>
                  </a:lnTo>
                  <a:lnTo>
                    <a:pt x="822201" y="620611"/>
                  </a:lnTo>
                  <a:lnTo>
                    <a:pt x="813857" y="628160"/>
                  </a:lnTo>
                  <a:lnTo>
                    <a:pt x="805911" y="634914"/>
                  </a:lnTo>
                  <a:lnTo>
                    <a:pt x="797964" y="641668"/>
                  </a:lnTo>
                  <a:lnTo>
                    <a:pt x="791607" y="619419"/>
                  </a:lnTo>
                  <a:lnTo>
                    <a:pt x="785250" y="597963"/>
                  </a:lnTo>
                  <a:lnTo>
                    <a:pt x="778496" y="576111"/>
                  </a:lnTo>
                  <a:lnTo>
                    <a:pt x="771344" y="553861"/>
                  </a:lnTo>
                  <a:lnTo>
                    <a:pt x="780880" y="543928"/>
                  </a:lnTo>
                  <a:lnTo>
                    <a:pt x="790018" y="533201"/>
                  </a:lnTo>
                  <a:lnTo>
                    <a:pt x="798759" y="522473"/>
                  </a:lnTo>
                  <a:lnTo>
                    <a:pt x="806705" y="511745"/>
                  </a:lnTo>
                  <a:lnTo>
                    <a:pt x="813857" y="500223"/>
                  </a:lnTo>
                  <a:lnTo>
                    <a:pt x="820611" y="488701"/>
                  </a:lnTo>
                  <a:lnTo>
                    <a:pt x="826571" y="476782"/>
                  </a:lnTo>
                  <a:lnTo>
                    <a:pt x="831736" y="464862"/>
                  </a:lnTo>
                  <a:lnTo>
                    <a:pt x="836504" y="452545"/>
                  </a:lnTo>
                  <a:lnTo>
                    <a:pt x="840477" y="439831"/>
                  </a:lnTo>
                  <a:lnTo>
                    <a:pt x="844053" y="427117"/>
                  </a:lnTo>
                  <a:lnTo>
                    <a:pt x="846834" y="414005"/>
                  </a:lnTo>
                  <a:lnTo>
                    <a:pt x="849218" y="400894"/>
                  </a:lnTo>
                  <a:lnTo>
                    <a:pt x="850807" y="386988"/>
                  </a:lnTo>
                  <a:lnTo>
                    <a:pt x="851602" y="373479"/>
                  </a:lnTo>
                  <a:lnTo>
                    <a:pt x="851999" y="359175"/>
                  </a:lnTo>
                  <a:lnTo>
                    <a:pt x="851602" y="344872"/>
                  </a:lnTo>
                  <a:lnTo>
                    <a:pt x="850807" y="330966"/>
                  </a:lnTo>
                  <a:lnTo>
                    <a:pt x="849218" y="317457"/>
                  </a:lnTo>
                  <a:lnTo>
                    <a:pt x="846834" y="303948"/>
                  </a:lnTo>
                  <a:lnTo>
                    <a:pt x="844053" y="291234"/>
                  </a:lnTo>
                  <a:lnTo>
                    <a:pt x="840477" y="278123"/>
                  </a:lnTo>
                  <a:lnTo>
                    <a:pt x="836504" y="265806"/>
                  </a:lnTo>
                  <a:lnTo>
                    <a:pt x="831736" y="253092"/>
                  </a:lnTo>
                  <a:lnTo>
                    <a:pt x="826571" y="241172"/>
                  </a:lnTo>
                  <a:lnTo>
                    <a:pt x="820611" y="229253"/>
                  </a:lnTo>
                  <a:lnTo>
                    <a:pt x="813460" y="217730"/>
                  </a:lnTo>
                  <a:lnTo>
                    <a:pt x="806308" y="206605"/>
                  </a:lnTo>
                  <a:lnTo>
                    <a:pt x="798759" y="195481"/>
                  </a:lnTo>
                  <a:lnTo>
                    <a:pt x="789621" y="185150"/>
                  </a:lnTo>
                  <a:lnTo>
                    <a:pt x="780880" y="174820"/>
                  </a:lnTo>
                  <a:lnTo>
                    <a:pt x="770947" y="164092"/>
                  </a:lnTo>
                  <a:lnTo>
                    <a:pt x="760617" y="154556"/>
                  </a:lnTo>
                  <a:lnTo>
                    <a:pt x="750287" y="145021"/>
                  </a:lnTo>
                  <a:lnTo>
                    <a:pt x="739559" y="136677"/>
                  </a:lnTo>
                  <a:lnTo>
                    <a:pt x="728434" y="129128"/>
                  </a:lnTo>
                  <a:lnTo>
                    <a:pt x="717310" y="121976"/>
                  </a:lnTo>
                  <a:lnTo>
                    <a:pt x="705788" y="114825"/>
                  </a:lnTo>
                  <a:lnTo>
                    <a:pt x="693868" y="108865"/>
                  </a:lnTo>
                  <a:lnTo>
                    <a:pt x="682346" y="103700"/>
                  </a:lnTo>
                  <a:lnTo>
                    <a:pt x="669632" y="98932"/>
                  </a:lnTo>
                  <a:lnTo>
                    <a:pt x="657315" y="94959"/>
                  </a:lnTo>
                  <a:lnTo>
                    <a:pt x="644204" y="91383"/>
                  </a:lnTo>
                  <a:lnTo>
                    <a:pt x="631490" y="88204"/>
                  </a:lnTo>
                  <a:lnTo>
                    <a:pt x="617584" y="86218"/>
                  </a:lnTo>
                  <a:lnTo>
                    <a:pt x="604472" y="84628"/>
                  </a:lnTo>
                  <a:lnTo>
                    <a:pt x="590169" y="83436"/>
                  </a:lnTo>
                  <a:lnTo>
                    <a:pt x="576263" y="83436"/>
                  </a:lnTo>
                  <a:lnTo>
                    <a:pt x="561960" y="83436"/>
                  </a:lnTo>
                  <a:lnTo>
                    <a:pt x="548451" y="84628"/>
                  </a:lnTo>
                  <a:lnTo>
                    <a:pt x="534545" y="86218"/>
                  </a:lnTo>
                  <a:lnTo>
                    <a:pt x="521434" y="88204"/>
                  </a:lnTo>
                  <a:lnTo>
                    <a:pt x="507925" y="91383"/>
                  </a:lnTo>
                  <a:lnTo>
                    <a:pt x="495211" y="94959"/>
                  </a:lnTo>
                  <a:lnTo>
                    <a:pt x="482497" y="98932"/>
                  </a:lnTo>
                  <a:lnTo>
                    <a:pt x="470578" y="103700"/>
                  </a:lnTo>
                  <a:lnTo>
                    <a:pt x="458658" y="108865"/>
                  </a:lnTo>
                  <a:lnTo>
                    <a:pt x="446341" y="114825"/>
                  </a:lnTo>
                  <a:lnTo>
                    <a:pt x="435217" y="121976"/>
                  </a:lnTo>
                  <a:lnTo>
                    <a:pt x="423694" y="129128"/>
                  </a:lnTo>
                  <a:lnTo>
                    <a:pt x="412967" y="136677"/>
                  </a:lnTo>
                  <a:lnTo>
                    <a:pt x="401842" y="145021"/>
                  </a:lnTo>
                  <a:lnTo>
                    <a:pt x="391512" y="154556"/>
                  </a:lnTo>
                  <a:lnTo>
                    <a:pt x="381579" y="164092"/>
                  </a:lnTo>
                  <a:lnTo>
                    <a:pt x="381182" y="164092"/>
                  </a:lnTo>
                  <a:lnTo>
                    <a:pt x="371249" y="174820"/>
                  </a:lnTo>
                  <a:lnTo>
                    <a:pt x="362111" y="185150"/>
                  </a:lnTo>
                  <a:lnTo>
                    <a:pt x="353767" y="195481"/>
                  </a:lnTo>
                  <a:lnTo>
                    <a:pt x="345821" y="207003"/>
                  </a:lnTo>
                  <a:lnTo>
                    <a:pt x="338669" y="218128"/>
                  </a:lnTo>
                  <a:lnTo>
                    <a:pt x="331915" y="229253"/>
                  </a:lnTo>
                  <a:lnTo>
                    <a:pt x="325955" y="241172"/>
                  </a:lnTo>
                  <a:lnTo>
                    <a:pt x="320790" y="253092"/>
                  </a:lnTo>
                  <a:lnTo>
                    <a:pt x="315625" y="265806"/>
                  </a:lnTo>
                  <a:lnTo>
                    <a:pt x="311652" y="278123"/>
                  </a:lnTo>
                  <a:lnTo>
                    <a:pt x="308473" y="291234"/>
                  </a:lnTo>
                  <a:lnTo>
                    <a:pt x="305692" y="303948"/>
                  </a:lnTo>
                  <a:lnTo>
                    <a:pt x="303308" y="317457"/>
                  </a:lnTo>
                  <a:lnTo>
                    <a:pt x="301719" y="330966"/>
                  </a:lnTo>
                  <a:lnTo>
                    <a:pt x="300924" y="345269"/>
                  </a:lnTo>
                  <a:lnTo>
                    <a:pt x="300527" y="359175"/>
                  </a:lnTo>
                  <a:lnTo>
                    <a:pt x="300924" y="373479"/>
                  </a:lnTo>
                  <a:lnTo>
                    <a:pt x="301719" y="386988"/>
                  </a:lnTo>
                  <a:lnTo>
                    <a:pt x="303308" y="400894"/>
                  </a:lnTo>
                  <a:lnTo>
                    <a:pt x="305692" y="414005"/>
                  </a:lnTo>
                  <a:lnTo>
                    <a:pt x="308473" y="427514"/>
                  </a:lnTo>
                  <a:lnTo>
                    <a:pt x="311652" y="440228"/>
                  </a:lnTo>
                  <a:lnTo>
                    <a:pt x="315625" y="452545"/>
                  </a:lnTo>
                  <a:lnTo>
                    <a:pt x="320790" y="464862"/>
                  </a:lnTo>
                  <a:lnTo>
                    <a:pt x="325955" y="476782"/>
                  </a:lnTo>
                  <a:lnTo>
                    <a:pt x="331915" y="489098"/>
                  </a:lnTo>
                  <a:lnTo>
                    <a:pt x="338669" y="500223"/>
                  </a:lnTo>
                  <a:lnTo>
                    <a:pt x="345821" y="511745"/>
                  </a:lnTo>
                  <a:lnTo>
                    <a:pt x="353767" y="522870"/>
                  </a:lnTo>
                  <a:lnTo>
                    <a:pt x="362111" y="533201"/>
                  </a:lnTo>
                  <a:lnTo>
                    <a:pt x="371249" y="543928"/>
                  </a:lnTo>
                  <a:lnTo>
                    <a:pt x="381182" y="554258"/>
                  </a:lnTo>
                  <a:lnTo>
                    <a:pt x="387539" y="560218"/>
                  </a:lnTo>
                  <a:lnTo>
                    <a:pt x="393896" y="566575"/>
                  </a:lnTo>
                  <a:lnTo>
                    <a:pt x="400650" y="572138"/>
                  </a:lnTo>
                  <a:lnTo>
                    <a:pt x="407405" y="577700"/>
                  </a:lnTo>
                  <a:lnTo>
                    <a:pt x="414159" y="582468"/>
                  </a:lnTo>
                  <a:lnTo>
                    <a:pt x="420913" y="587633"/>
                  </a:lnTo>
                  <a:lnTo>
                    <a:pt x="428065" y="592401"/>
                  </a:lnTo>
                  <a:lnTo>
                    <a:pt x="435614" y="597169"/>
                  </a:lnTo>
                  <a:lnTo>
                    <a:pt x="442368" y="601142"/>
                  </a:lnTo>
                  <a:lnTo>
                    <a:pt x="449917" y="605115"/>
                  </a:lnTo>
                  <a:lnTo>
                    <a:pt x="457069" y="608691"/>
                  </a:lnTo>
                  <a:lnTo>
                    <a:pt x="465015" y="612267"/>
                  </a:lnTo>
                  <a:lnTo>
                    <a:pt x="472564" y="615445"/>
                  </a:lnTo>
                  <a:lnTo>
                    <a:pt x="480113" y="618227"/>
                  </a:lnTo>
                  <a:lnTo>
                    <a:pt x="488457" y="621008"/>
                  </a:lnTo>
                  <a:lnTo>
                    <a:pt x="496403" y="623789"/>
                  </a:lnTo>
                  <a:lnTo>
                    <a:pt x="498787" y="634914"/>
                  </a:lnTo>
                  <a:lnTo>
                    <a:pt x="501171" y="645642"/>
                  </a:lnTo>
                  <a:lnTo>
                    <a:pt x="505541" y="667891"/>
                  </a:lnTo>
                  <a:lnTo>
                    <a:pt x="508720" y="690141"/>
                  </a:lnTo>
                  <a:lnTo>
                    <a:pt x="511501" y="712788"/>
                  </a:lnTo>
                  <a:lnTo>
                    <a:pt x="498390" y="710404"/>
                  </a:lnTo>
                  <a:lnTo>
                    <a:pt x="484881" y="707226"/>
                  </a:lnTo>
                  <a:lnTo>
                    <a:pt x="472167" y="703253"/>
                  </a:lnTo>
                  <a:lnTo>
                    <a:pt x="459453" y="699279"/>
                  </a:lnTo>
                  <a:lnTo>
                    <a:pt x="446739" y="694909"/>
                  </a:lnTo>
                  <a:lnTo>
                    <a:pt x="434819" y="690141"/>
                  </a:lnTo>
                  <a:lnTo>
                    <a:pt x="422503" y="684579"/>
                  </a:lnTo>
                  <a:lnTo>
                    <a:pt x="410583" y="678619"/>
                  </a:lnTo>
                  <a:lnTo>
                    <a:pt x="398664" y="671864"/>
                  </a:lnTo>
                  <a:lnTo>
                    <a:pt x="387142" y="665110"/>
                  </a:lnTo>
                  <a:lnTo>
                    <a:pt x="376017" y="657561"/>
                  </a:lnTo>
                  <a:lnTo>
                    <a:pt x="364892" y="649615"/>
                  </a:lnTo>
                  <a:lnTo>
                    <a:pt x="354164" y="641271"/>
                  </a:lnTo>
                  <a:lnTo>
                    <a:pt x="343040" y="632133"/>
                  </a:lnTo>
                  <a:lnTo>
                    <a:pt x="332709" y="622994"/>
                  </a:lnTo>
                  <a:lnTo>
                    <a:pt x="322379" y="612664"/>
                  </a:lnTo>
                  <a:lnTo>
                    <a:pt x="309665" y="599553"/>
                  </a:lnTo>
                  <a:lnTo>
                    <a:pt x="297746" y="585647"/>
                  </a:lnTo>
                  <a:lnTo>
                    <a:pt x="286621" y="572138"/>
                  </a:lnTo>
                  <a:lnTo>
                    <a:pt x="276291" y="557437"/>
                  </a:lnTo>
                  <a:lnTo>
                    <a:pt x="267153" y="543134"/>
                  </a:lnTo>
                  <a:lnTo>
                    <a:pt x="258412" y="527638"/>
                  </a:lnTo>
                  <a:lnTo>
                    <a:pt x="250465" y="512540"/>
                  </a:lnTo>
                  <a:lnTo>
                    <a:pt x="243711" y="496647"/>
                  </a:lnTo>
                  <a:lnTo>
                    <a:pt x="237751" y="480755"/>
                  </a:lnTo>
                  <a:lnTo>
                    <a:pt x="231792" y="464465"/>
                  </a:lnTo>
                  <a:lnTo>
                    <a:pt x="227421" y="447777"/>
                  </a:lnTo>
                  <a:lnTo>
                    <a:pt x="223845" y="430693"/>
                  </a:lnTo>
                  <a:lnTo>
                    <a:pt x="221064" y="413211"/>
                  </a:lnTo>
                  <a:lnTo>
                    <a:pt x="219078" y="395331"/>
                  </a:lnTo>
                  <a:lnTo>
                    <a:pt x="217886" y="377452"/>
                  </a:lnTo>
                  <a:lnTo>
                    <a:pt x="217488" y="359175"/>
                  </a:lnTo>
                  <a:lnTo>
                    <a:pt x="217886" y="340502"/>
                  </a:lnTo>
                  <a:lnTo>
                    <a:pt x="219078" y="322622"/>
                  </a:lnTo>
                  <a:lnTo>
                    <a:pt x="221064" y="304743"/>
                  </a:lnTo>
                  <a:lnTo>
                    <a:pt x="223845" y="287658"/>
                  </a:lnTo>
                  <a:lnTo>
                    <a:pt x="227421" y="270574"/>
                  </a:lnTo>
                  <a:lnTo>
                    <a:pt x="231792" y="253886"/>
                  </a:lnTo>
                  <a:lnTo>
                    <a:pt x="237751" y="237596"/>
                  </a:lnTo>
                  <a:lnTo>
                    <a:pt x="243711" y="221306"/>
                  </a:lnTo>
                  <a:lnTo>
                    <a:pt x="250465" y="205811"/>
                  </a:lnTo>
                  <a:lnTo>
                    <a:pt x="258412" y="190315"/>
                  </a:lnTo>
                  <a:lnTo>
                    <a:pt x="267153" y="175615"/>
                  </a:lnTo>
                  <a:lnTo>
                    <a:pt x="276291" y="160516"/>
                  </a:lnTo>
                  <a:lnTo>
                    <a:pt x="286621" y="146610"/>
                  </a:lnTo>
                  <a:lnTo>
                    <a:pt x="297746" y="132307"/>
                  </a:lnTo>
                  <a:lnTo>
                    <a:pt x="309665" y="118798"/>
                  </a:lnTo>
                  <a:lnTo>
                    <a:pt x="322379" y="105289"/>
                  </a:lnTo>
                  <a:lnTo>
                    <a:pt x="335491" y="92575"/>
                  </a:lnTo>
                  <a:lnTo>
                    <a:pt x="349397" y="80655"/>
                  </a:lnTo>
                  <a:lnTo>
                    <a:pt x="363303" y="69530"/>
                  </a:lnTo>
                  <a:lnTo>
                    <a:pt x="378003" y="59200"/>
                  </a:lnTo>
                  <a:lnTo>
                    <a:pt x="392307" y="50062"/>
                  </a:lnTo>
                  <a:lnTo>
                    <a:pt x="407405" y="41321"/>
                  </a:lnTo>
                  <a:lnTo>
                    <a:pt x="422900" y="33374"/>
                  </a:lnTo>
                  <a:lnTo>
                    <a:pt x="438395" y="26620"/>
                  </a:lnTo>
                  <a:lnTo>
                    <a:pt x="454288" y="20263"/>
                  </a:lnTo>
                  <a:lnTo>
                    <a:pt x="470975" y="15098"/>
                  </a:lnTo>
                  <a:lnTo>
                    <a:pt x="487662" y="10727"/>
                  </a:lnTo>
                  <a:lnTo>
                    <a:pt x="504747" y="7151"/>
                  </a:lnTo>
                  <a:lnTo>
                    <a:pt x="522228" y="3973"/>
                  </a:lnTo>
                  <a:lnTo>
                    <a:pt x="539710" y="1589"/>
                  </a:lnTo>
                  <a:lnTo>
                    <a:pt x="557589" y="397"/>
                  </a:lnTo>
                  <a:lnTo>
                    <a:pt x="5762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830705" y="3401695"/>
            <a:ext cx="3114040" cy="476250"/>
            <a:chOff x="1507" y="9087"/>
            <a:chExt cx="4904" cy="750"/>
          </a:xfrm>
        </p:grpSpPr>
        <p:sp>
          <p:nvSpPr>
            <p:cNvPr id="162" name=" 162"/>
            <p:cNvSpPr/>
            <p:nvPr/>
          </p:nvSpPr>
          <p:spPr>
            <a:xfrm>
              <a:off x="1507" y="9087"/>
              <a:ext cx="1225" cy="750"/>
            </a:xfrm>
            <a:custGeom>
              <a:avLst/>
              <a:gdLst>
                <a:gd name="connsiteX0" fmla="*/ 277525 w 494328"/>
                <a:gd name="connsiteY0" fmla="*/ 292250 h 324036"/>
                <a:gd name="connsiteX1" fmla="*/ 309311 w 494328"/>
                <a:gd name="connsiteY1" fmla="*/ 292250 h 324036"/>
                <a:gd name="connsiteX2" fmla="*/ 309311 w 494328"/>
                <a:gd name="connsiteY2" fmla="*/ 324036 h 324036"/>
                <a:gd name="connsiteX3" fmla="*/ 277525 w 494328"/>
                <a:gd name="connsiteY3" fmla="*/ 324036 h 324036"/>
                <a:gd name="connsiteX4" fmla="*/ 323779 w 494328"/>
                <a:gd name="connsiteY4" fmla="*/ 243541 h 324036"/>
                <a:gd name="connsiteX5" fmla="*/ 355565 w 494328"/>
                <a:gd name="connsiteY5" fmla="*/ 243541 h 324036"/>
                <a:gd name="connsiteX6" fmla="*/ 355565 w 494328"/>
                <a:gd name="connsiteY6" fmla="*/ 275328 h 324036"/>
                <a:gd name="connsiteX7" fmla="*/ 323779 w 494328"/>
                <a:gd name="connsiteY7" fmla="*/ 275328 h 324036"/>
                <a:gd name="connsiteX8" fmla="*/ 277525 w 494328"/>
                <a:gd name="connsiteY8" fmla="*/ 243541 h 324036"/>
                <a:gd name="connsiteX9" fmla="*/ 309311 w 494328"/>
                <a:gd name="connsiteY9" fmla="*/ 243541 h 324036"/>
                <a:gd name="connsiteX10" fmla="*/ 309311 w 494328"/>
                <a:gd name="connsiteY10" fmla="*/ 275328 h 324036"/>
                <a:gd name="connsiteX11" fmla="*/ 277525 w 494328"/>
                <a:gd name="connsiteY11" fmla="*/ 275328 h 324036"/>
                <a:gd name="connsiteX12" fmla="*/ 370033 w 494328"/>
                <a:gd name="connsiteY12" fmla="*/ 194833 h 324036"/>
                <a:gd name="connsiteX13" fmla="*/ 401820 w 494328"/>
                <a:gd name="connsiteY13" fmla="*/ 194833 h 324036"/>
                <a:gd name="connsiteX14" fmla="*/ 401820 w 494328"/>
                <a:gd name="connsiteY14" fmla="*/ 226620 h 324036"/>
                <a:gd name="connsiteX15" fmla="*/ 370033 w 494328"/>
                <a:gd name="connsiteY15" fmla="*/ 226620 h 324036"/>
                <a:gd name="connsiteX16" fmla="*/ 323779 w 494328"/>
                <a:gd name="connsiteY16" fmla="*/ 194833 h 324036"/>
                <a:gd name="connsiteX17" fmla="*/ 355565 w 494328"/>
                <a:gd name="connsiteY17" fmla="*/ 194833 h 324036"/>
                <a:gd name="connsiteX18" fmla="*/ 355565 w 494328"/>
                <a:gd name="connsiteY18" fmla="*/ 226620 h 324036"/>
                <a:gd name="connsiteX19" fmla="*/ 323779 w 494328"/>
                <a:gd name="connsiteY19" fmla="*/ 226620 h 324036"/>
                <a:gd name="connsiteX20" fmla="*/ 277525 w 494328"/>
                <a:gd name="connsiteY20" fmla="*/ 194833 h 324036"/>
                <a:gd name="connsiteX21" fmla="*/ 309311 w 494328"/>
                <a:gd name="connsiteY21" fmla="*/ 194833 h 324036"/>
                <a:gd name="connsiteX22" fmla="*/ 309311 w 494328"/>
                <a:gd name="connsiteY22" fmla="*/ 226620 h 324036"/>
                <a:gd name="connsiteX23" fmla="*/ 277525 w 494328"/>
                <a:gd name="connsiteY23" fmla="*/ 226620 h 324036"/>
                <a:gd name="connsiteX24" fmla="*/ 231271 w 494328"/>
                <a:gd name="connsiteY24" fmla="*/ 194833 h 324036"/>
                <a:gd name="connsiteX25" fmla="*/ 263057 w 494328"/>
                <a:gd name="connsiteY25" fmla="*/ 194833 h 324036"/>
                <a:gd name="connsiteX26" fmla="*/ 263057 w 494328"/>
                <a:gd name="connsiteY26" fmla="*/ 226620 h 324036"/>
                <a:gd name="connsiteX27" fmla="*/ 231271 w 494328"/>
                <a:gd name="connsiteY27" fmla="*/ 226620 h 324036"/>
                <a:gd name="connsiteX28" fmla="*/ 185016 w 494328"/>
                <a:gd name="connsiteY28" fmla="*/ 194833 h 324036"/>
                <a:gd name="connsiteX29" fmla="*/ 216803 w 494328"/>
                <a:gd name="connsiteY29" fmla="*/ 194833 h 324036"/>
                <a:gd name="connsiteX30" fmla="*/ 216803 w 494328"/>
                <a:gd name="connsiteY30" fmla="*/ 226620 h 324036"/>
                <a:gd name="connsiteX31" fmla="*/ 185016 w 494328"/>
                <a:gd name="connsiteY31" fmla="*/ 226620 h 324036"/>
                <a:gd name="connsiteX32" fmla="*/ 138762 w 494328"/>
                <a:gd name="connsiteY32" fmla="*/ 194833 h 324036"/>
                <a:gd name="connsiteX33" fmla="*/ 170549 w 494328"/>
                <a:gd name="connsiteY33" fmla="*/ 194833 h 324036"/>
                <a:gd name="connsiteX34" fmla="*/ 170549 w 494328"/>
                <a:gd name="connsiteY34" fmla="*/ 226620 h 324036"/>
                <a:gd name="connsiteX35" fmla="*/ 138762 w 494328"/>
                <a:gd name="connsiteY35" fmla="*/ 226620 h 324036"/>
                <a:gd name="connsiteX36" fmla="*/ 92508 w 494328"/>
                <a:gd name="connsiteY36" fmla="*/ 194833 h 324036"/>
                <a:gd name="connsiteX37" fmla="*/ 124294 w 494328"/>
                <a:gd name="connsiteY37" fmla="*/ 194833 h 324036"/>
                <a:gd name="connsiteX38" fmla="*/ 124294 w 494328"/>
                <a:gd name="connsiteY38" fmla="*/ 226620 h 324036"/>
                <a:gd name="connsiteX39" fmla="*/ 92508 w 494328"/>
                <a:gd name="connsiteY39" fmla="*/ 226620 h 324036"/>
                <a:gd name="connsiteX40" fmla="*/ 46254 w 494328"/>
                <a:gd name="connsiteY40" fmla="*/ 194833 h 324036"/>
                <a:gd name="connsiteX41" fmla="*/ 78040 w 494328"/>
                <a:gd name="connsiteY41" fmla="*/ 194833 h 324036"/>
                <a:gd name="connsiteX42" fmla="*/ 78040 w 494328"/>
                <a:gd name="connsiteY42" fmla="*/ 226620 h 324036"/>
                <a:gd name="connsiteX43" fmla="*/ 46254 w 494328"/>
                <a:gd name="connsiteY43" fmla="*/ 226620 h 324036"/>
                <a:gd name="connsiteX44" fmla="*/ 0 w 494328"/>
                <a:gd name="connsiteY44" fmla="*/ 194833 h 324036"/>
                <a:gd name="connsiteX45" fmla="*/ 31787 w 494328"/>
                <a:gd name="connsiteY45" fmla="*/ 194833 h 324036"/>
                <a:gd name="connsiteX46" fmla="*/ 31787 w 494328"/>
                <a:gd name="connsiteY46" fmla="*/ 226620 h 324036"/>
                <a:gd name="connsiteX47" fmla="*/ 0 w 494328"/>
                <a:gd name="connsiteY47" fmla="*/ 226620 h 324036"/>
                <a:gd name="connsiteX48" fmla="*/ 416287 w 494328"/>
                <a:gd name="connsiteY48" fmla="*/ 170479 h 324036"/>
                <a:gd name="connsiteX49" fmla="*/ 448074 w 494328"/>
                <a:gd name="connsiteY49" fmla="*/ 170479 h 324036"/>
                <a:gd name="connsiteX50" fmla="*/ 448074 w 494328"/>
                <a:gd name="connsiteY50" fmla="*/ 202266 h 324036"/>
                <a:gd name="connsiteX51" fmla="*/ 416287 w 494328"/>
                <a:gd name="connsiteY51" fmla="*/ 202266 h 324036"/>
                <a:gd name="connsiteX52" fmla="*/ 462542 w 494328"/>
                <a:gd name="connsiteY52" fmla="*/ 146125 h 324036"/>
                <a:gd name="connsiteX53" fmla="*/ 494328 w 494328"/>
                <a:gd name="connsiteY53" fmla="*/ 146125 h 324036"/>
                <a:gd name="connsiteX54" fmla="*/ 494328 w 494328"/>
                <a:gd name="connsiteY54" fmla="*/ 177911 h 324036"/>
                <a:gd name="connsiteX55" fmla="*/ 462542 w 494328"/>
                <a:gd name="connsiteY55" fmla="*/ 177911 h 324036"/>
                <a:gd name="connsiteX56" fmla="*/ 370033 w 494328"/>
                <a:gd name="connsiteY56" fmla="*/ 146125 h 324036"/>
                <a:gd name="connsiteX57" fmla="*/ 401820 w 494328"/>
                <a:gd name="connsiteY57" fmla="*/ 146125 h 324036"/>
                <a:gd name="connsiteX58" fmla="*/ 401820 w 494328"/>
                <a:gd name="connsiteY58" fmla="*/ 177911 h 324036"/>
                <a:gd name="connsiteX59" fmla="*/ 370033 w 494328"/>
                <a:gd name="connsiteY59" fmla="*/ 177911 h 324036"/>
                <a:gd name="connsiteX60" fmla="*/ 323779 w 494328"/>
                <a:gd name="connsiteY60" fmla="*/ 146125 h 324036"/>
                <a:gd name="connsiteX61" fmla="*/ 355565 w 494328"/>
                <a:gd name="connsiteY61" fmla="*/ 146125 h 324036"/>
                <a:gd name="connsiteX62" fmla="*/ 355565 w 494328"/>
                <a:gd name="connsiteY62" fmla="*/ 177911 h 324036"/>
                <a:gd name="connsiteX63" fmla="*/ 323779 w 494328"/>
                <a:gd name="connsiteY63" fmla="*/ 177911 h 324036"/>
                <a:gd name="connsiteX64" fmla="*/ 277525 w 494328"/>
                <a:gd name="connsiteY64" fmla="*/ 146125 h 324036"/>
                <a:gd name="connsiteX65" fmla="*/ 309311 w 494328"/>
                <a:gd name="connsiteY65" fmla="*/ 146125 h 324036"/>
                <a:gd name="connsiteX66" fmla="*/ 309311 w 494328"/>
                <a:gd name="connsiteY66" fmla="*/ 177911 h 324036"/>
                <a:gd name="connsiteX67" fmla="*/ 277525 w 494328"/>
                <a:gd name="connsiteY67" fmla="*/ 177911 h 324036"/>
                <a:gd name="connsiteX68" fmla="*/ 231271 w 494328"/>
                <a:gd name="connsiteY68" fmla="*/ 146125 h 324036"/>
                <a:gd name="connsiteX69" fmla="*/ 263057 w 494328"/>
                <a:gd name="connsiteY69" fmla="*/ 146125 h 324036"/>
                <a:gd name="connsiteX70" fmla="*/ 263057 w 494328"/>
                <a:gd name="connsiteY70" fmla="*/ 177911 h 324036"/>
                <a:gd name="connsiteX71" fmla="*/ 231271 w 494328"/>
                <a:gd name="connsiteY71" fmla="*/ 177911 h 324036"/>
                <a:gd name="connsiteX72" fmla="*/ 185016 w 494328"/>
                <a:gd name="connsiteY72" fmla="*/ 146125 h 324036"/>
                <a:gd name="connsiteX73" fmla="*/ 216803 w 494328"/>
                <a:gd name="connsiteY73" fmla="*/ 146125 h 324036"/>
                <a:gd name="connsiteX74" fmla="*/ 216803 w 494328"/>
                <a:gd name="connsiteY74" fmla="*/ 177911 h 324036"/>
                <a:gd name="connsiteX75" fmla="*/ 185016 w 494328"/>
                <a:gd name="connsiteY75" fmla="*/ 177911 h 324036"/>
                <a:gd name="connsiteX76" fmla="*/ 138762 w 494328"/>
                <a:gd name="connsiteY76" fmla="*/ 146125 h 324036"/>
                <a:gd name="connsiteX77" fmla="*/ 170549 w 494328"/>
                <a:gd name="connsiteY77" fmla="*/ 146125 h 324036"/>
                <a:gd name="connsiteX78" fmla="*/ 170549 w 494328"/>
                <a:gd name="connsiteY78" fmla="*/ 177911 h 324036"/>
                <a:gd name="connsiteX79" fmla="*/ 138762 w 494328"/>
                <a:gd name="connsiteY79" fmla="*/ 177911 h 324036"/>
                <a:gd name="connsiteX80" fmla="*/ 92508 w 494328"/>
                <a:gd name="connsiteY80" fmla="*/ 146125 h 324036"/>
                <a:gd name="connsiteX81" fmla="*/ 124294 w 494328"/>
                <a:gd name="connsiteY81" fmla="*/ 146125 h 324036"/>
                <a:gd name="connsiteX82" fmla="*/ 124294 w 494328"/>
                <a:gd name="connsiteY82" fmla="*/ 177911 h 324036"/>
                <a:gd name="connsiteX83" fmla="*/ 92508 w 494328"/>
                <a:gd name="connsiteY83" fmla="*/ 177911 h 324036"/>
                <a:gd name="connsiteX84" fmla="*/ 46254 w 494328"/>
                <a:gd name="connsiteY84" fmla="*/ 146125 h 324036"/>
                <a:gd name="connsiteX85" fmla="*/ 78040 w 494328"/>
                <a:gd name="connsiteY85" fmla="*/ 146125 h 324036"/>
                <a:gd name="connsiteX86" fmla="*/ 78040 w 494328"/>
                <a:gd name="connsiteY86" fmla="*/ 177911 h 324036"/>
                <a:gd name="connsiteX87" fmla="*/ 46254 w 494328"/>
                <a:gd name="connsiteY87" fmla="*/ 177911 h 324036"/>
                <a:gd name="connsiteX88" fmla="*/ 0 w 494328"/>
                <a:gd name="connsiteY88" fmla="*/ 146125 h 324036"/>
                <a:gd name="connsiteX89" fmla="*/ 31787 w 494328"/>
                <a:gd name="connsiteY89" fmla="*/ 146125 h 324036"/>
                <a:gd name="connsiteX90" fmla="*/ 31787 w 494328"/>
                <a:gd name="connsiteY90" fmla="*/ 177911 h 324036"/>
                <a:gd name="connsiteX91" fmla="*/ 0 w 494328"/>
                <a:gd name="connsiteY91" fmla="*/ 177911 h 324036"/>
                <a:gd name="connsiteX92" fmla="*/ 416287 w 494328"/>
                <a:gd name="connsiteY92" fmla="*/ 121771 h 324036"/>
                <a:gd name="connsiteX93" fmla="*/ 448074 w 494328"/>
                <a:gd name="connsiteY93" fmla="*/ 121771 h 324036"/>
                <a:gd name="connsiteX94" fmla="*/ 448074 w 494328"/>
                <a:gd name="connsiteY94" fmla="*/ 153557 h 324036"/>
                <a:gd name="connsiteX95" fmla="*/ 416287 w 494328"/>
                <a:gd name="connsiteY95" fmla="*/ 153557 h 324036"/>
                <a:gd name="connsiteX96" fmla="*/ 370033 w 494328"/>
                <a:gd name="connsiteY96" fmla="*/ 97417 h 324036"/>
                <a:gd name="connsiteX97" fmla="*/ 401820 w 494328"/>
                <a:gd name="connsiteY97" fmla="*/ 97417 h 324036"/>
                <a:gd name="connsiteX98" fmla="*/ 401820 w 494328"/>
                <a:gd name="connsiteY98" fmla="*/ 129203 h 324036"/>
                <a:gd name="connsiteX99" fmla="*/ 370033 w 494328"/>
                <a:gd name="connsiteY99" fmla="*/ 129203 h 324036"/>
                <a:gd name="connsiteX100" fmla="*/ 323779 w 494328"/>
                <a:gd name="connsiteY100" fmla="*/ 97417 h 324036"/>
                <a:gd name="connsiteX101" fmla="*/ 355565 w 494328"/>
                <a:gd name="connsiteY101" fmla="*/ 97417 h 324036"/>
                <a:gd name="connsiteX102" fmla="*/ 355565 w 494328"/>
                <a:gd name="connsiteY102" fmla="*/ 129203 h 324036"/>
                <a:gd name="connsiteX103" fmla="*/ 323779 w 494328"/>
                <a:gd name="connsiteY103" fmla="*/ 129203 h 324036"/>
                <a:gd name="connsiteX104" fmla="*/ 277525 w 494328"/>
                <a:gd name="connsiteY104" fmla="*/ 97417 h 324036"/>
                <a:gd name="connsiteX105" fmla="*/ 309311 w 494328"/>
                <a:gd name="connsiteY105" fmla="*/ 97417 h 324036"/>
                <a:gd name="connsiteX106" fmla="*/ 309311 w 494328"/>
                <a:gd name="connsiteY106" fmla="*/ 129203 h 324036"/>
                <a:gd name="connsiteX107" fmla="*/ 277525 w 494328"/>
                <a:gd name="connsiteY107" fmla="*/ 129203 h 324036"/>
                <a:gd name="connsiteX108" fmla="*/ 231271 w 494328"/>
                <a:gd name="connsiteY108" fmla="*/ 97417 h 324036"/>
                <a:gd name="connsiteX109" fmla="*/ 263057 w 494328"/>
                <a:gd name="connsiteY109" fmla="*/ 97417 h 324036"/>
                <a:gd name="connsiteX110" fmla="*/ 263057 w 494328"/>
                <a:gd name="connsiteY110" fmla="*/ 129203 h 324036"/>
                <a:gd name="connsiteX111" fmla="*/ 231271 w 494328"/>
                <a:gd name="connsiteY111" fmla="*/ 129203 h 324036"/>
                <a:gd name="connsiteX112" fmla="*/ 185016 w 494328"/>
                <a:gd name="connsiteY112" fmla="*/ 97417 h 324036"/>
                <a:gd name="connsiteX113" fmla="*/ 216803 w 494328"/>
                <a:gd name="connsiteY113" fmla="*/ 97417 h 324036"/>
                <a:gd name="connsiteX114" fmla="*/ 216803 w 494328"/>
                <a:gd name="connsiteY114" fmla="*/ 129203 h 324036"/>
                <a:gd name="connsiteX115" fmla="*/ 185016 w 494328"/>
                <a:gd name="connsiteY115" fmla="*/ 129203 h 324036"/>
                <a:gd name="connsiteX116" fmla="*/ 138762 w 494328"/>
                <a:gd name="connsiteY116" fmla="*/ 97417 h 324036"/>
                <a:gd name="connsiteX117" fmla="*/ 170549 w 494328"/>
                <a:gd name="connsiteY117" fmla="*/ 97417 h 324036"/>
                <a:gd name="connsiteX118" fmla="*/ 170549 w 494328"/>
                <a:gd name="connsiteY118" fmla="*/ 129203 h 324036"/>
                <a:gd name="connsiteX119" fmla="*/ 138762 w 494328"/>
                <a:gd name="connsiteY119" fmla="*/ 129203 h 324036"/>
                <a:gd name="connsiteX120" fmla="*/ 92508 w 494328"/>
                <a:gd name="connsiteY120" fmla="*/ 97417 h 324036"/>
                <a:gd name="connsiteX121" fmla="*/ 124294 w 494328"/>
                <a:gd name="connsiteY121" fmla="*/ 97417 h 324036"/>
                <a:gd name="connsiteX122" fmla="*/ 124294 w 494328"/>
                <a:gd name="connsiteY122" fmla="*/ 129203 h 324036"/>
                <a:gd name="connsiteX123" fmla="*/ 92508 w 494328"/>
                <a:gd name="connsiteY123" fmla="*/ 129203 h 324036"/>
                <a:gd name="connsiteX124" fmla="*/ 46254 w 494328"/>
                <a:gd name="connsiteY124" fmla="*/ 97417 h 324036"/>
                <a:gd name="connsiteX125" fmla="*/ 78040 w 494328"/>
                <a:gd name="connsiteY125" fmla="*/ 97417 h 324036"/>
                <a:gd name="connsiteX126" fmla="*/ 78040 w 494328"/>
                <a:gd name="connsiteY126" fmla="*/ 129203 h 324036"/>
                <a:gd name="connsiteX127" fmla="*/ 46254 w 494328"/>
                <a:gd name="connsiteY127" fmla="*/ 129203 h 324036"/>
                <a:gd name="connsiteX128" fmla="*/ 0 w 494328"/>
                <a:gd name="connsiteY128" fmla="*/ 97417 h 324036"/>
                <a:gd name="connsiteX129" fmla="*/ 31787 w 494328"/>
                <a:gd name="connsiteY129" fmla="*/ 97417 h 324036"/>
                <a:gd name="connsiteX130" fmla="*/ 31787 w 494328"/>
                <a:gd name="connsiteY130" fmla="*/ 129203 h 324036"/>
                <a:gd name="connsiteX131" fmla="*/ 0 w 494328"/>
                <a:gd name="connsiteY131" fmla="*/ 129203 h 324036"/>
                <a:gd name="connsiteX132" fmla="*/ 323779 w 494328"/>
                <a:gd name="connsiteY132" fmla="*/ 48708 h 324036"/>
                <a:gd name="connsiteX133" fmla="*/ 355565 w 494328"/>
                <a:gd name="connsiteY133" fmla="*/ 48708 h 324036"/>
                <a:gd name="connsiteX134" fmla="*/ 355565 w 494328"/>
                <a:gd name="connsiteY134" fmla="*/ 80495 h 324036"/>
                <a:gd name="connsiteX135" fmla="*/ 323779 w 494328"/>
                <a:gd name="connsiteY135" fmla="*/ 80495 h 324036"/>
                <a:gd name="connsiteX136" fmla="*/ 277525 w 494328"/>
                <a:gd name="connsiteY136" fmla="*/ 48708 h 324036"/>
                <a:gd name="connsiteX137" fmla="*/ 309311 w 494328"/>
                <a:gd name="connsiteY137" fmla="*/ 48708 h 324036"/>
                <a:gd name="connsiteX138" fmla="*/ 309311 w 494328"/>
                <a:gd name="connsiteY138" fmla="*/ 80495 h 324036"/>
                <a:gd name="connsiteX139" fmla="*/ 277525 w 494328"/>
                <a:gd name="connsiteY139" fmla="*/ 80495 h 324036"/>
                <a:gd name="connsiteX140" fmla="*/ 277525 w 494328"/>
                <a:gd name="connsiteY140" fmla="*/ 0 h 324036"/>
                <a:gd name="connsiteX141" fmla="*/ 309311 w 494328"/>
                <a:gd name="connsiteY141" fmla="*/ 0 h 324036"/>
                <a:gd name="connsiteX142" fmla="*/ 309311 w 494328"/>
                <a:gd name="connsiteY142" fmla="*/ 31787 h 324036"/>
                <a:gd name="connsiteX143" fmla="*/ 277525 w 494328"/>
                <a:gd name="connsiteY143" fmla="*/ 31787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94328" h="324036">
                  <a:moveTo>
                    <a:pt x="277525" y="292250"/>
                  </a:moveTo>
                  <a:lnTo>
                    <a:pt x="309311" y="292250"/>
                  </a:lnTo>
                  <a:lnTo>
                    <a:pt x="309311" y="324036"/>
                  </a:lnTo>
                  <a:lnTo>
                    <a:pt x="277525" y="324036"/>
                  </a:lnTo>
                  <a:close/>
                  <a:moveTo>
                    <a:pt x="323779" y="243541"/>
                  </a:moveTo>
                  <a:lnTo>
                    <a:pt x="355565" y="243541"/>
                  </a:lnTo>
                  <a:lnTo>
                    <a:pt x="355565" y="275328"/>
                  </a:lnTo>
                  <a:lnTo>
                    <a:pt x="323779" y="275328"/>
                  </a:lnTo>
                  <a:close/>
                  <a:moveTo>
                    <a:pt x="277525" y="243541"/>
                  </a:moveTo>
                  <a:lnTo>
                    <a:pt x="309311" y="243541"/>
                  </a:lnTo>
                  <a:lnTo>
                    <a:pt x="309311" y="275328"/>
                  </a:lnTo>
                  <a:lnTo>
                    <a:pt x="277525" y="275328"/>
                  </a:lnTo>
                  <a:close/>
                  <a:moveTo>
                    <a:pt x="370033" y="194833"/>
                  </a:moveTo>
                  <a:lnTo>
                    <a:pt x="401820" y="194833"/>
                  </a:lnTo>
                  <a:lnTo>
                    <a:pt x="401820" y="226620"/>
                  </a:lnTo>
                  <a:lnTo>
                    <a:pt x="370033" y="226620"/>
                  </a:lnTo>
                  <a:close/>
                  <a:moveTo>
                    <a:pt x="323779" y="194833"/>
                  </a:moveTo>
                  <a:lnTo>
                    <a:pt x="355565" y="194833"/>
                  </a:lnTo>
                  <a:lnTo>
                    <a:pt x="355565" y="226620"/>
                  </a:lnTo>
                  <a:lnTo>
                    <a:pt x="323779" y="226620"/>
                  </a:lnTo>
                  <a:close/>
                  <a:moveTo>
                    <a:pt x="277525" y="194833"/>
                  </a:moveTo>
                  <a:lnTo>
                    <a:pt x="309311" y="194833"/>
                  </a:lnTo>
                  <a:lnTo>
                    <a:pt x="309311" y="226620"/>
                  </a:lnTo>
                  <a:lnTo>
                    <a:pt x="277525" y="226620"/>
                  </a:lnTo>
                  <a:close/>
                  <a:moveTo>
                    <a:pt x="231271" y="194833"/>
                  </a:moveTo>
                  <a:lnTo>
                    <a:pt x="263057" y="194833"/>
                  </a:lnTo>
                  <a:lnTo>
                    <a:pt x="263057" y="226620"/>
                  </a:lnTo>
                  <a:lnTo>
                    <a:pt x="231271" y="226620"/>
                  </a:lnTo>
                  <a:close/>
                  <a:moveTo>
                    <a:pt x="185016" y="194833"/>
                  </a:moveTo>
                  <a:lnTo>
                    <a:pt x="216803" y="194833"/>
                  </a:lnTo>
                  <a:lnTo>
                    <a:pt x="216803" y="226620"/>
                  </a:lnTo>
                  <a:lnTo>
                    <a:pt x="185016" y="226620"/>
                  </a:lnTo>
                  <a:close/>
                  <a:moveTo>
                    <a:pt x="138762" y="194833"/>
                  </a:moveTo>
                  <a:lnTo>
                    <a:pt x="170549" y="194833"/>
                  </a:lnTo>
                  <a:lnTo>
                    <a:pt x="170549" y="226620"/>
                  </a:lnTo>
                  <a:lnTo>
                    <a:pt x="138762" y="226620"/>
                  </a:lnTo>
                  <a:close/>
                  <a:moveTo>
                    <a:pt x="92508" y="194833"/>
                  </a:moveTo>
                  <a:lnTo>
                    <a:pt x="124294" y="194833"/>
                  </a:lnTo>
                  <a:lnTo>
                    <a:pt x="124294" y="226620"/>
                  </a:lnTo>
                  <a:lnTo>
                    <a:pt x="92508" y="226620"/>
                  </a:lnTo>
                  <a:close/>
                  <a:moveTo>
                    <a:pt x="46254" y="194833"/>
                  </a:moveTo>
                  <a:lnTo>
                    <a:pt x="78040" y="194833"/>
                  </a:lnTo>
                  <a:lnTo>
                    <a:pt x="78040" y="226620"/>
                  </a:lnTo>
                  <a:lnTo>
                    <a:pt x="46254" y="226620"/>
                  </a:lnTo>
                  <a:close/>
                  <a:moveTo>
                    <a:pt x="0" y="194833"/>
                  </a:moveTo>
                  <a:lnTo>
                    <a:pt x="31787" y="194833"/>
                  </a:lnTo>
                  <a:lnTo>
                    <a:pt x="31787" y="226620"/>
                  </a:lnTo>
                  <a:lnTo>
                    <a:pt x="0" y="226620"/>
                  </a:lnTo>
                  <a:close/>
                  <a:moveTo>
                    <a:pt x="416287" y="170479"/>
                  </a:moveTo>
                  <a:lnTo>
                    <a:pt x="448074" y="170479"/>
                  </a:lnTo>
                  <a:lnTo>
                    <a:pt x="448074" y="202266"/>
                  </a:lnTo>
                  <a:lnTo>
                    <a:pt x="416287" y="202266"/>
                  </a:lnTo>
                  <a:close/>
                  <a:moveTo>
                    <a:pt x="462542" y="146125"/>
                  </a:moveTo>
                  <a:lnTo>
                    <a:pt x="494328" y="146125"/>
                  </a:lnTo>
                  <a:lnTo>
                    <a:pt x="494328" y="177911"/>
                  </a:lnTo>
                  <a:lnTo>
                    <a:pt x="462542" y="177911"/>
                  </a:lnTo>
                  <a:close/>
                  <a:moveTo>
                    <a:pt x="370033" y="146125"/>
                  </a:moveTo>
                  <a:lnTo>
                    <a:pt x="401820" y="146125"/>
                  </a:lnTo>
                  <a:lnTo>
                    <a:pt x="401820" y="177911"/>
                  </a:lnTo>
                  <a:lnTo>
                    <a:pt x="370033" y="177911"/>
                  </a:lnTo>
                  <a:close/>
                  <a:moveTo>
                    <a:pt x="323779" y="146125"/>
                  </a:moveTo>
                  <a:lnTo>
                    <a:pt x="355565" y="146125"/>
                  </a:lnTo>
                  <a:lnTo>
                    <a:pt x="355565" y="177911"/>
                  </a:lnTo>
                  <a:lnTo>
                    <a:pt x="323779" y="177911"/>
                  </a:lnTo>
                  <a:close/>
                  <a:moveTo>
                    <a:pt x="277525" y="146125"/>
                  </a:moveTo>
                  <a:lnTo>
                    <a:pt x="309311" y="146125"/>
                  </a:lnTo>
                  <a:lnTo>
                    <a:pt x="309311" y="177911"/>
                  </a:lnTo>
                  <a:lnTo>
                    <a:pt x="277525" y="177911"/>
                  </a:lnTo>
                  <a:close/>
                  <a:moveTo>
                    <a:pt x="231271" y="146125"/>
                  </a:moveTo>
                  <a:lnTo>
                    <a:pt x="263057" y="146125"/>
                  </a:lnTo>
                  <a:lnTo>
                    <a:pt x="263057" y="177911"/>
                  </a:lnTo>
                  <a:lnTo>
                    <a:pt x="231271" y="177911"/>
                  </a:lnTo>
                  <a:close/>
                  <a:moveTo>
                    <a:pt x="185016" y="146125"/>
                  </a:moveTo>
                  <a:lnTo>
                    <a:pt x="216803" y="146125"/>
                  </a:lnTo>
                  <a:lnTo>
                    <a:pt x="216803" y="177911"/>
                  </a:lnTo>
                  <a:lnTo>
                    <a:pt x="185016" y="177911"/>
                  </a:lnTo>
                  <a:close/>
                  <a:moveTo>
                    <a:pt x="138762" y="146125"/>
                  </a:moveTo>
                  <a:lnTo>
                    <a:pt x="170549" y="146125"/>
                  </a:lnTo>
                  <a:lnTo>
                    <a:pt x="170549" y="177911"/>
                  </a:lnTo>
                  <a:lnTo>
                    <a:pt x="138762" y="177911"/>
                  </a:lnTo>
                  <a:close/>
                  <a:moveTo>
                    <a:pt x="92508" y="146125"/>
                  </a:moveTo>
                  <a:lnTo>
                    <a:pt x="124294" y="146125"/>
                  </a:lnTo>
                  <a:lnTo>
                    <a:pt x="124294" y="177911"/>
                  </a:lnTo>
                  <a:lnTo>
                    <a:pt x="92508" y="177911"/>
                  </a:lnTo>
                  <a:close/>
                  <a:moveTo>
                    <a:pt x="46254" y="146125"/>
                  </a:moveTo>
                  <a:lnTo>
                    <a:pt x="78040" y="146125"/>
                  </a:lnTo>
                  <a:lnTo>
                    <a:pt x="78040" y="177911"/>
                  </a:lnTo>
                  <a:lnTo>
                    <a:pt x="46254" y="177911"/>
                  </a:lnTo>
                  <a:close/>
                  <a:moveTo>
                    <a:pt x="0" y="146125"/>
                  </a:moveTo>
                  <a:lnTo>
                    <a:pt x="31787" y="146125"/>
                  </a:lnTo>
                  <a:lnTo>
                    <a:pt x="31787" y="177911"/>
                  </a:lnTo>
                  <a:lnTo>
                    <a:pt x="0" y="177911"/>
                  </a:lnTo>
                  <a:close/>
                  <a:moveTo>
                    <a:pt x="416287" y="121771"/>
                  </a:moveTo>
                  <a:lnTo>
                    <a:pt x="448074" y="121771"/>
                  </a:lnTo>
                  <a:lnTo>
                    <a:pt x="448074" y="153557"/>
                  </a:lnTo>
                  <a:lnTo>
                    <a:pt x="416287" y="153557"/>
                  </a:lnTo>
                  <a:close/>
                  <a:moveTo>
                    <a:pt x="370033" y="97417"/>
                  </a:moveTo>
                  <a:lnTo>
                    <a:pt x="401820" y="97417"/>
                  </a:lnTo>
                  <a:lnTo>
                    <a:pt x="401820" y="129203"/>
                  </a:lnTo>
                  <a:lnTo>
                    <a:pt x="370033" y="129203"/>
                  </a:lnTo>
                  <a:close/>
                  <a:moveTo>
                    <a:pt x="323779" y="97417"/>
                  </a:moveTo>
                  <a:lnTo>
                    <a:pt x="355565" y="97417"/>
                  </a:lnTo>
                  <a:lnTo>
                    <a:pt x="355565" y="129203"/>
                  </a:lnTo>
                  <a:lnTo>
                    <a:pt x="323779" y="129203"/>
                  </a:lnTo>
                  <a:close/>
                  <a:moveTo>
                    <a:pt x="277525" y="97417"/>
                  </a:moveTo>
                  <a:lnTo>
                    <a:pt x="309311" y="97417"/>
                  </a:lnTo>
                  <a:lnTo>
                    <a:pt x="309311" y="129203"/>
                  </a:lnTo>
                  <a:lnTo>
                    <a:pt x="277525" y="129203"/>
                  </a:lnTo>
                  <a:close/>
                  <a:moveTo>
                    <a:pt x="231271" y="97417"/>
                  </a:moveTo>
                  <a:lnTo>
                    <a:pt x="263057" y="97417"/>
                  </a:lnTo>
                  <a:lnTo>
                    <a:pt x="263057" y="129203"/>
                  </a:lnTo>
                  <a:lnTo>
                    <a:pt x="231271" y="129203"/>
                  </a:lnTo>
                  <a:close/>
                  <a:moveTo>
                    <a:pt x="185016" y="97417"/>
                  </a:moveTo>
                  <a:lnTo>
                    <a:pt x="216803" y="97417"/>
                  </a:lnTo>
                  <a:lnTo>
                    <a:pt x="216803" y="129203"/>
                  </a:lnTo>
                  <a:lnTo>
                    <a:pt x="185016" y="129203"/>
                  </a:lnTo>
                  <a:close/>
                  <a:moveTo>
                    <a:pt x="138762" y="97417"/>
                  </a:moveTo>
                  <a:lnTo>
                    <a:pt x="170549" y="97417"/>
                  </a:lnTo>
                  <a:lnTo>
                    <a:pt x="170549" y="129203"/>
                  </a:lnTo>
                  <a:lnTo>
                    <a:pt x="138762" y="129203"/>
                  </a:lnTo>
                  <a:close/>
                  <a:moveTo>
                    <a:pt x="92508" y="97417"/>
                  </a:moveTo>
                  <a:lnTo>
                    <a:pt x="124294" y="97417"/>
                  </a:lnTo>
                  <a:lnTo>
                    <a:pt x="124294" y="129203"/>
                  </a:lnTo>
                  <a:lnTo>
                    <a:pt x="92508" y="129203"/>
                  </a:lnTo>
                  <a:close/>
                  <a:moveTo>
                    <a:pt x="46254" y="97417"/>
                  </a:moveTo>
                  <a:lnTo>
                    <a:pt x="78040" y="97417"/>
                  </a:lnTo>
                  <a:lnTo>
                    <a:pt x="78040" y="129203"/>
                  </a:lnTo>
                  <a:lnTo>
                    <a:pt x="46254" y="129203"/>
                  </a:lnTo>
                  <a:close/>
                  <a:moveTo>
                    <a:pt x="0" y="97417"/>
                  </a:moveTo>
                  <a:lnTo>
                    <a:pt x="31787" y="97417"/>
                  </a:lnTo>
                  <a:lnTo>
                    <a:pt x="31787" y="129203"/>
                  </a:lnTo>
                  <a:lnTo>
                    <a:pt x="0" y="129203"/>
                  </a:lnTo>
                  <a:close/>
                  <a:moveTo>
                    <a:pt x="323779" y="48708"/>
                  </a:moveTo>
                  <a:lnTo>
                    <a:pt x="355565" y="48708"/>
                  </a:lnTo>
                  <a:lnTo>
                    <a:pt x="355565" y="80495"/>
                  </a:lnTo>
                  <a:lnTo>
                    <a:pt x="323779" y="80495"/>
                  </a:lnTo>
                  <a:close/>
                  <a:moveTo>
                    <a:pt x="277525" y="48708"/>
                  </a:moveTo>
                  <a:lnTo>
                    <a:pt x="309311" y="48708"/>
                  </a:lnTo>
                  <a:lnTo>
                    <a:pt x="309311" y="80495"/>
                  </a:lnTo>
                  <a:lnTo>
                    <a:pt x="277525" y="80495"/>
                  </a:lnTo>
                  <a:close/>
                  <a:moveTo>
                    <a:pt x="277525" y="0"/>
                  </a:moveTo>
                  <a:lnTo>
                    <a:pt x="309311" y="0"/>
                  </a:lnTo>
                  <a:lnTo>
                    <a:pt x="309311" y="31787"/>
                  </a:lnTo>
                  <a:lnTo>
                    <a:pt x="277525" y="31787"/>
                  </a:lnTo>
                  <a:close/>
                </a:path>
              </a:pathLst>
            </a:custGeom>
            <a:solidFill>
              <a:srgbClr val="83C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923" y="9150"/>
              <a:ext cx="3488" cy="62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第一步，点击报名</a:t>
              </a:r>
              <a:endParaRPr lang="zh-CN" altLang="en-US" sz="2000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830705" y="1726565"/>
            <a:ext cx="5542915" cy="518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altLang="zh-CN" sz="28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2.2 </a:t>
            </a:r>
            <a:r>
              <a:rPr lang="zh-CN" altLang="en-US" sz="28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会议报名、培训报名指南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 </a:t>
            </a:r>
          </a:p>
        </p:txBody>
      </p:sp>
      <p:sp>
        <p:nvSpPr>
          <p:cNvPr id="12" name="任意多边形 11"/>
          <p:cNvSpPr/>
          <p:nvPr>
            <p:custDataLst>
              <p:tags r:id="rId4"/>
            </p:custDataLst>
          </p:nvPr>
        </p:nvSpPr>
        <p:spPr>
          <a:xfrm>
            <a:off x="911116" y="1775959"/>
            <a:ext cx="693895" cy="358275"/>
          </a:xfrm>
          <a:custGeom>
            <a:avLst/>
            <a:gdLst>
              <a:gd name="connsiteX0" fmla="*/ 2364 w 1383324"/>
              <a:gd name="connsiteY0" fmla="*/ 0 h 715108"/>
              <a:gd name="connsiteX1" fmla="*/ 1380961 w 1383324"/>
              <a:gd name="connsiteY1" fmla="*/ 0 h 715108"/>
              <a:gd name="connsiteX2" fmla="*/ 1383324 w 1383324"/>
              <a:gd name="connsiteY2" fmla="*/ 23446 h 715108"/>
              <a:gd name="connsiteX3" fmla="*/ 691662 w 1383324"/>
              <a:gd name="connsiteY3" fmla="*/ 715108 h 715108"/>
              <a:gd name="connsiteX4" fmla="*/ 0 w 1383324"/>
              <a:gd name="connsiteY4" fmla="*/ 23446 h 71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3324" h="715108">
                <a:moveTo>
                  <a:pt x="2364" y="0"/>
                </a:moveTo>
                <a:lnTo>
                  <a:pt x="1380961" y="0"/>
                </a:lnTo>
                <a:lnTo>
                  <a:pt x="1383324" y="23446"/>
                </a:lnTo>
                <a:cubicBezTo>
                  <a:pt x="1383324" y="405440"/>
                  <a:pt x="1073656" y="715108"/>
                  <a:pt x="691662" y="715108"/>
                </a:cubicBezTo>
                <a:cubicBezTo>
                  <a:pt x="309668" y="715108"/>
                  <a:pt x="0" y="405440"/>
                  <a:pt x="0" y="23446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5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1160900"/>
  <p:tag name="MH_LIBRARY" val="GRAPHIC"/>
  <p:tag name="MH_ORDER" val="Rectangle 2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Freeform 48"/>
  <p:tag name="KSO_WM_UNIT_TYPE" val="l_i"/>
  <p:tag name="KSO_WM_UNIT_INDEX" val="1_1"/>
  <p:tag name="KSO_WM_UNIT_ID" val="custom160522_6*l_i*1_1"/>
  <p:tag name="KSO_WM_UNIT_CLEAR" val="1"/>
  <p:tag name="KSO_WM_UNIT_LAYERLEVEL" val="1_1"/>
  <p:tag name="KSO_WM_DIAGRAM_GROUP_CODE" val="l1-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6*l_h_f*1_1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6*l_h_f*1_1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2"/>
  <p:tag name="KSO_WM_UNIT_ID" val="custom160522_15*l_i*1_2"/>
  <p:tag name="KSO_WM_UNIT_CLEAR" val="1"/>
  <p:tag name="KSO_WM_UNIT_LAYERLEVEL" val="1_1"/>
  <p:tag name="KSO_WM_DIAGRAM_GROUP_CODE" val="l1-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1160900"/>
  <p:tag name="MH_LIBRARY" val="GRAPHIC"/>
  <p:tag name="MH_ORDER" val="Rectangle 2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15*l_h_f*1_1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3"/>
  <p:tag name="KSO_WM_UNIT_PRESET_TEXT_LEN" val="17"/>
  <p:tag name="KSO_WM_DIAGRAM_GROUP_CODE" val="l1-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1"/>
  <p:tag name="KSO_WM_UNIT_ID" val="custom160522_15*l_i*1_1"/>
  <p:tag name="KSO_WM_UNIT_CLEAR" val="1"/>
  <p:tag name="KSO_WM_UNIT_LAYERLEVEL" val="1_1"/>
  <p:tag name="KSO_WM_DIAGRAM_GROUP_CODE" val="l1-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2"/>
  <p:tag name="KSO_WM_UNIT_ID" val="custom160522_15*l_i*1_2"/>
  <p:tag name="KSO_WM_UNIT_CLEAR" val="1"/>
  <p:tag name="KSO_WM_UNIT_LAYERLEVEL" val="1_1"/>
  <p:tag name="KSO_WM_DIAGRAM_GROUP_CODE" val="l1-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15*l_h_f*1_1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3"/>
  <p:tag name="KSO_WM_UNIT_PRESET_TEXT_LEN" val="17"/>
  <p:tag name="KSO_WM_DIAGRAM_GROUP_CODE" val="l1-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1"/>
  <p:tag name="KSO_WM_UNIT_ID" val="custom160522_15*l_i*1_1"/>
  <p:tag name="KSO_WM_UNIT_CLEAR" val="1"/>
  <p:tag name="KSO_WM_UNIT_LAYERLEVEL" val="1_1"/>
  <p:tag name="KSO_WM_DIAGRAM_GROUP_CODE" val="l1-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2"/>
  <p:tag name="KSO_WM_UNIT_ID" val="custom160522_15*l_i*1_2"/>
  <p:tag name="KSO_WM_UNIT_CLEAR" val="1"/>
  <p:tag name="KSO_WM_UNIT_LAYERLEVEL" val="1_1"/>
  <p:tag name="KSO_WM_DIAGRAM_GROUP_CODE" val="l1-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15*l_h_f*1_1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3"/>
  <p:tag name="KSO_WM_UNIT_PRESET_TEXT_LEN" val="17"/>
  <p:tag name="KSO_WM_DIAGRAM_GROUP_CODE" val="l1-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1160900"/>
  <p:tag name="MH_LIBRARY" val="GRAPHIC"/>
  <p:tag name="MH_ORDER" val="Rectangle 2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1"/>
  <p:tag name="KSO_WM_UNIT_ID" val="custom160522_15*l_i*1_1"/>
  <p:tag name="KSO_WM_UNIT_CLEAR" val="1"/>
  <p:tag name="KSO_WM_UNIT_LAYERLEVEL" val="1_1"/>
  <p:tag name="KSO_WM_DIAGRAM_GROUP_CODE" val="l1-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52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2"/>
  <p:tag name="KSO_WM_UNIT_ID" val="custom160522_15*l_i*1_2"/>
  <p:tag name="KSO_WM_UNIT_CLEAR" val="1"/>
  <p:tag name="KSO_WM_UNIT_LAYERLEVEL" val="1_1"/>
  <p:tag name="KSO_WM_DIAGRAM_GROUP_CODE" val="l1-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15*l_h_f*1_1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3"/>
  <p:tag name="KSO_WM_UNIT_PRESET_TEXT_LEN" val="17"/>
  <p:tag name="KSO_WM_DIAGRAM_GROUP_CODE" val="l1-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1"/>
  <p:tag name="KSO_WM_UNIT_ID" val="custom160522_15*l_i*1_1"/>
  <p:tag name="KSO_WM_UNIT_CLEAR" val="1"/>
  <p:tag name="KSO_WM_UNIT_LAYERLEVEL" val="1_1"/>
  <p:tag name="KSO_WM_DIAGRAM_GROUP_CODE" val="l1-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52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1160900"/>
  <p:tag name="MH_LIBRARY" val="GRAPHIC"/>
  <p:tag name="MH_ORDER" val="Rectangle 2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2111736"/>
  <p:tag name="MH_LIBRARY" val="GRAPHIC"/>
  <p:tag name="KSO_WM_TEMPLATE_CATEGORY" val="custom"/>
  <p:tag name="KSO_WM_TEMPLATE_INDEX" val="160522"/>
  <p:tag name="KSO_WM_SLIDE_ID" val="custom160522_31"/>
  <p:tag name="KSO_WM_SLIDE_INDEX" val="31"/>
  <p:tag name="KSO_WM_SLIDE_ITEM_CNT" val="1"/>
  <p:tag name="KSO_WM_SLIDE_LAYOUT" val="b"/>
  <p:tag name="KSO_WM_SLIDE_LAYOUT_CNT" val="1"/>
  <p:tag name="KSO_WM_SLIDE_TYPE" val="endPage"/>
  <p:tag name="KSO_WM_BEAUTIFY_FLAG" val="#wm#"/>
  <p:tag name="KSO_WM_TAG_VERSION" val="1.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2111736"/>
  <p:tag name="MH_LIBRARY" val="GRAPHIC"/>
  <p:tag name="MH_ORDER" val="Freeform 6"/>
  <p:tag name="KSO_WM_TAG_VERSION" val="1.0"/>
  <p:tag name="KSO_WM_BEAUTIFY_FLAG" val="#wm#"/>
  <p:tag name="KSO_WM_UNIT_TYPE" val="i"/>
  <p:tag name="KSO_WM_UNIT_ID" val="custom160522_31*i*1"/>
  <p:tag name="KSO_WM_TEMPLATE_CATEGORY" val="custom"/>
  <p:tag name="KSO_WM_TEMPLATE_INDEX" val="160522"/>
  <p:tag name="KSO_WM_UNIT_INDEX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1160900"/>
  <p:tag name="MH_LIBRARY" val="GRAPHIC"/>
  <p:tag name="MH_ORDER" val="Rectangle 2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1160900"/>
  <p:tag name="MH_LIBRARY" val="GRAPHIC"/>
  <p:tag name="MH_ORDER" val="Rectangle 2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1160900"/>
  <p:tag name="MH_LIBRARY" val="GRAPHIC"/>
  <p:tag name="MH_ORDER" val="Rectangle 3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1160900"/>
  <p:tag name="MH_LIBRARY" val="GRAPHIC"/>
  <p:tag name="MH_ORDER" val="Oval 3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1160900"/>
  <p:tag name="MH_LIBRARY" val="GRAPHIC"/>
  <p:tag name="MH_ORDER" val="Oval 3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1160900"/>
  <p:tag name="MH_LIBRARY" val="GRAPHIC"/>
  <p:tag name="MH_ORDER" val="Oval 3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52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1160900"/>
  <p:tag name="MH_LIBRARY" val="GRAPHIC"/>
  <p:tag name="MH_ORDER" val="Oval 3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1160900"/>
  <p:tag name="MH_LIBRARY" val="GRAPHIC"/>
  <p:tag name="MH_ORDER" val="Oval 3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1160900"/>
  <p:tag name="MH_LIBRARY" val="GRAPHIC"/>
  <p:tag name="MH_ORDER" val="Oval 3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2111736"/>
  <p:tag name="MH_LIBRARY" val="GRAPHIC"/>
  <p:tag name="MH_ORDER" val="Straight Connector 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2111736"/>
  <p:tag name="MH_LIBRARY" val="GRAPHIC"/>
  <p:tag name="MH_ORDER" val="Straight Connector 1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3、19、23、27、29、30、31"/>
  <p:tag name="KSO_WM_TEMPLATE_CATEGORY" val="custom"/>
  <p:tag name="KSO_WM_TEMPLATE_INDEX" val="160522"/>
  <p:tag name="KSO_WM_SLIDE_ID" val="custom160522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TAG_VERSION" val="1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1*a*1"/>
  <p:tag name="KSO_WM_UNIT_CLEAR" val="1"/>
  <p:tag name="KSO_WM_UNIT_LAYERLEVEL" val="1"/>
  <p:tag name="KSO_WM_UNIT_VALUE" val="1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b"/>
  <p:tag name="KSO_WM_UNIT_INDEX" val="1"/>
  <p:tag name="KSO_WM_UNIT_ID" val="custom160522_1*b*1"/>
  <p:tag name="KSO_WM_UNIT_CLEAR" val="1"/>
  <p:tag name="KSO_WM_UNIT_LAYERLEVEL" val="1"/>
  <p:tag name="KSO_WM_UNIT_VALUE" val="7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1155728"/>
  <p:tag name="MH_LIBRARY" val="GRAPHIC"/>
  <p:tag name="KSO_WM_TEMPLATE_CATEGORY" val="custom"/>
  <p:tag name="KSO_WM_TEMPLATE_INDEX" val="160522"/>
  <p:tag name="KSO_WM_SLIDE_ID" val="custom160522_6"/>
  <p:tag name="KSO_WM_SLIDE_INDEX" val="6"/>
  <p:tag name="KSO_WM_SLIDE_ITEM_CNT" val="1"/>
  <p:tag name="KSO_WM_SLIDE_LAYOUT" val="a_b_l"/>
  <p:tag name="KSO_WM_SLIDE_LAYOUT_CNT" val="1_1_1"/>
  <p:tag name="KSO_WM_SLIDE_TYPE" val="contents"/>
  <p:tag name="KSO_WM_BEAUTIFY_FLAG" val="#wm#"/>
  <p:tag name="KSO_WM_TAG_VERSION" val="1.0"/>
  <p:tag name="KSO_WM_DIAGRAM_GROUP_CODE" val="l1-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158"/>
  <p:tag name="KSO_WM_UNIT_TYPE" val="a"/>
  <p:tag name="KSO_WM_UNIT_INDEX" val="1"/>
  <p:tag name="KSO_WM_UNIT_ID" val="custom160522_6*a*1"/>
  <p:tag name="KSO_WM_UNIT_CLEAR" val="1"/>
  <p:tag name="KSO_WM_UNIT_LAYERLEVEL" val="1"/>
  <p:tag name="KSO_WM_UNIT_ISCONTENTSTITLE" val="1"/>
  <p:tag name="KSO_WM_UNIT_VALUE" val="2"/>
  <p:tag name="KSO_WM_UNIT_HIGHLIGHT" val="0"/>
  <p:tag name="KSO_WM_UNIT_COMPATIBLE" val="0"/>
  <p:tag name="KSO_WM_UNIT_PRESET_TEXT" val="目录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1155728"/>
  <p:tag name="MH_LIBRARY" val="GRAPHIC"/>
  <p:tag name="MH_ORDER" val="Freeform 4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TextBox 160"/>
  <p:tag name="KSO_WM_UNIT_TYPE" val="b"/>
  <p:tag name="KSO_WM_UNIT_INDEX" val="1"/>
  <p:tag name="KSO_WM_UNIT_ID" val="custom160522_6*b*1"/>
  <p:tag name="KSO_WM_UNIT_CLEAR" val="1"/>
  <p:tag name="KSO_WM_UNIT_LAYERLEVEL" val="1"/>
  <p:tag name="KSO_WM_UNIT_VALUE" val="6"/>
  <p:tag name="KSO_WM_UNIT_ISCONTENTSTITLE" val="0"/>
  <p:tag name="KSO_WM_UNIT_HIGHLIGHT" val="0"/>
  <p:tag name="KSO_WM_UNIT_COMPATIBLE" val="0"/>
  <p:tag name="KSO_WM_UNIT_PRESET_TEXT" val="CONTENTS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6*l_h_f*1_1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Freeform 48"/>
  <p:tag name="KSO_WM_UNIT_TYPE" val="l_i"/>
  <p:tag name="KSO_WM_UNIT_INDEX" val="1_1"/>
  <p:tag name="KSO_WM_UNIT_ID" val="custom160522_6*l_i*1_1"/>
  <p:tag name="KSO_WM_UNIT_CLEAR" val="1"/>
  <p:tag name="KSO_WM_UNIT_LAYERLEVEL" val="1_1"/>
  <p:tag name="KSO_WM_DIAGRAM_GROUP_CODE" val="l1-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Freeform 48"/>
  <p:tag name="KSO_WM_UNIT_TYPE" val="l_i"/>
  <p:tag name="KSO_WM_UNIT_INDEX" val="1_1"/>
  <p:tag name="KSO_WM_UNIT_ID" val="custom160522_6*l_i*1_1"/>
  <p:tag name="KSO_WM_UNIT_CLEAR" val="1"/>
  <p:tag name="KSO_WM_UNIT_LAYERLEVEL" val="1_1"/>
  <p:tag name="KSO_WM_DIAGRAM_GROUP_CODE" val="l1-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6*l_h_f*1_1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1"/>
  <p:tag name="KSO_WM_UNIT_ID" val="custom160522_16*l_i*1_1"/>
  <p:tag name="KSO_WM_UNIT_CLEAR" val="1"/>
  <p:tag name="KSO_WM_UNIT_LAYERLEVEL" val="1_1"/>
  <p:tag name="KSO_WM_DIAGRAM_GROUP_CODE" val="l1-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1"/>
  <p:tag name="KSO_WM_UNIT_ID" val="custom160522_16*l_i*1_1"/>
  <p:tag name="KSO_WM_UNIT_CLEAR" val="1"/>
  <p:tag name="KSO_WM_UNIT_LAYERLEVEL" val="1_1"/>
  <p:tag name="KSO_WM_DIAGRAM_GROUP_CODE" val="l1-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1"/>
  <p:tag name="KSO_WM_UNIT_ID" val="custom160522_16*l_i*1_1"/>
  <p:tag name="KSO_WM_UNIT_CLEAR" val="1"/>
  <p:tag name="KSO_WM_UNIT_LAYERLEVEL" val="1_1"/>
  <p:tag name="KSO_WM_DIAGRAM_GROUP_CODE" val="l1-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Freeform 48"/>
  <p:tag name="KSO_WM_UNIT_TYPE" val="l_i"/>
  <p:tag name="KSO_WM_UNIT_INDEX" val="1_1"/>
  <p:tag name="KSO_WM_UNIT_ID" val="custom160522_6*l_i*1_1"/>
  <p:tag name="KSO_WM_UNIT_CLEAR" val="1"/>
  <p:tag name="KSO_WM_UNIT_LAYERLEVEL" val="1_1"/>
  <p:tag name="KSO_WM_DIAGRAM_GROUP_CODE" val="l1-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1155728"/>
  <p:tag name="MH_LIBRARY" val="GRAPHIC"/>
  <p:tag name="MH_ORDER" val="Freeform 5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6*l_h_f*1_1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Freeform 48"/>
  <p:tag name="KSO_WM_UNIT_TYPE" val="l_i"/>
  <p:tag name="KSO_WM_UNIT_INDEX" val="1_1"/>
  <p:tag name="KSO_WM_UNIT_ID" val="custom160522_6*l_i*1_1"/>
  <p:tag name="KSO_WM_UNIT_CLEAR" val="1"/>
  <p:tag name="KSO_WM_UNIT_LAYERLEVEL" val="1_1"/>
  <p:tag name="KSO_WM_DIAGRAM_GROUP_CODE" val="l1-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6*l_h_f*1_1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1155728"/>
  <p:tag name="MH_LIBRARY" val="GRAPHIC"/>
  <p:tag name="MH_ORDER" val="Freeform 4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52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1"/>
  <p:tag name="KSO_WM_UNIT_ID" val="custom160522_15*l_i*1_1"/>
  <p:tag name="KSO_WM_UNIT_CLEAR" val="1"/>
  <p:tag name="KSO_WM_UNIT_LAYERLEVEL" val="1_1"/>
  <p:tag name="KSO_WM_DIAGRAM_GROUP_CODE" val="l1-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1"/>
  <p:tag name="KSO_WM_UNIT_ID" val="custom160522_15*l_i*1_1"/>
  <p:tag name="KSO_WM_UNIT_CLEAR" val="1"/>
  <p:tag name="KSO_WM_UNIT_LAYERLEVEL" val="1_1"/>
  <p:tag name="KSO_WM_DIAGRAM_GROUP_CODE" val="l1-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1155728"/>
  <p:tag name="MH_LIBRARY" val="GRAPHIC"/>
  <p:tag name="KSO_WM_TEMPLATE_CATEGORY" val="custom"/>
  <p:tag name="KSO_WM_TEMPLATE_INDEX" val="160522"/>
  <p:tag name="KSO_WM_SLIDE_ID" val="custom160522_6"/>
  <p:tag name="KSO_WM_SLIDE_INDEX" val="6"/>
  <p:tag name="KSO_WM_SLIDE_ITEM_CNT" val="1"/>
  <p:tag name="KSO_WM_SLIDE_LAYOUT" val="a_b_l"/>
  <p:tag name="KSO_WM_SLIDE_LAYOUT_CNT" val="1_1_1"/>
  <p:tag name="KSO_WM_SLIDE_TYPE" val="contents"/>
  <p:tag name="KSO_WM_BEAUTIFY_FLAG" val="#wm#"/>
  <p:tag name="KSO_WM_TAG_VERSION" val="1.0"/>
  <p:tag name="KSO_WM_DIAGRAM_GROUP_CODE" val="l1-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1160900"/>
  <p:tag name="MH_LIBRARY" val="GRAPHIC"/>
  <p:tag name="MH_ORDER" val="Rectangle 1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Freeform 48"/>
  <p:tag name="KSO_WM_UNIT_TYPE" val="l_i"/>
  <p:tag name="KSO_WM_UNIT_INDEX" val="1_1"/>
  <p:tag name="KSO_WM_UNIT_ID" val="custom160522_6*l_i*1_1"/>
  <p:tag name="KSO_WM_UNIT_CLEAR" val="1"/>
  <p:tag name="KSO_WM_UNIT_LAYERLEVEL" val="1_1"/>
  <p:tag name="KSO_WM_DIAGRAM_GROUP_CODE" val="l1-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6*l_h_f*1_1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6*l_h_f*1_1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1"/>
  <p:tag name="KSO_WM_UNIT_ID" val="custom160522_15*l_i*1_1"/>
  <p:tag name="KSO_WM_UNIT_CLEAR" val="1"/>
  <p:tag name="KSO_WM_UNIT_LAYERLEVEL" val="1_1"/>
  <p:tag name="KSO_WM_DIAGRAM_GROUP_CODE" val="l1-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1"/>
  <p:tag name="KSO_WM_UNIT_ID" val="custom160522_15*l_i*1_1"/>
  <p:tag name="KSO_WM_UNIT_CLEAR" val="1"/>
  <p:tag name="KSO_WM_UNIT_LAYERLEVEL" val="1_1"/>
  <p:tag name="KSO_WM_DIAGRAM_GROUP_CODE" val="l1-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1160900"/>
  <p:tag name="MH_LIBRARY" val="GRAPHIC"/>
  <p:tag name="MH_ORDER" val="Rectangle 2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52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52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1160900"/>
  <p:tag name="MH_LIBRARY" val="GRAPHIC"/>
  <p:tag name="MH_ORDER" val="Rectangle 2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1"/>
  <p:tag name="KSO_WM_UNIT_ID" val="custom160522_15*l_i*1_1"/>
  <p:tag name="KSO_WM_UNIT_CLEAR" val="1"/>
  <p:tag name="KSO_WM_UNIT_LAYERLEVEL" val="1_1"/>
  <p:tag name="KSO_WM_DIAGRAM_GROUP_CODE" val="l1-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1"/>
  <p:tag name="KSO_WM_UNIT_ID" val="custom160522_16*l_i*1_1"/>
  <p:tag name="KSO_WM_UNIT_CLEAR" val="1"/>
  <p:tag name="KSO_WM_UNIT_LAYERLEVEL" val="1_1"/>
  <p:tag name="KSO_WM_DIAGRAM_GROUP_CODE" val="l1-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1160900"/>
  <p:tag name="MH_LIBRARY" val="GRAPHIC"/>
  <p:tag name="MH_ORDER" val="Rectangle 2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2"/>
  <p:tag name="KSO_WM_UNIT_ID" val="custom160522_16*l_i*1_2"/>
  <p:tag name="KSO_WM_UNIT_CLEAR" val="1"/>
  <p:tag name="KSO_WM_UNIT_LAYERLEVEL" val="1_1"/>
  <p:tag name="KSO_WM_DIAGRAM_GROUP_CODE" val="l1-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Freeform 48"/>
  <p:tag name="KSO_WM_UNIT_TYPE" val="l_i"/>
  <p:tag name="KSO_WM_UNIT_INDEX" val="1_1"/>
  <p:tag name="KSO_WM_UNIT_ID" val="custom160522_6*l_i*1_1"/>
  <p:tag name="KSO_WM_UNIT_CLEAR" val="1"/>
  <p:tag name="KSO_WM_UNIT_LAYERLEVEL" val="1_1"/>
  <p:tag name="KSO_WM_DIAGRAM_GROUP_CODE" val="l1-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6*l_h_f*1_1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3"/>
  <p:tag name="KSO_WM_UNIT_ID" val="custom160522_16*l_i*1_3"/>
  <p:tag name="KSO_WM_UNIT_CLEAR" val="1"/>
  <p:tag name="KSO_WM_UNIT_LAYERLEVEL" val="1_1"/>
  <p:tag name="KSO_WM_DIAGRAM_GROUP_CODE" val="l1-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1"/>
  <p:tag name="KSO_WM_UNIT_ID" val="custom160522_16*l_i*1_1"/>
  <p:tag name="KSO_WM_UNIT_CLEAR" val="1"/>
  <p:tag name="KSO_WM_UNIT_LAYERLEVEL" val="1_1"/>
  <p:tag name="KSO_WM_DIAGRAM_GROUP_CODE" val="l1-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1"/>
  <p:tag name="KSO_WM_UNIT_ID" val="custom160522_16*l_i*1_1"/>
  <p:tag name="KSO_WM_UNIT_CLEAR" val="1"/>
  <p:tag name="KSO_WM_UNIT_LAYERLEVEL" val="1_1"/>
  <p:tag name="KSO_WM_DIAGRAM_GROUP_CODE" val="l1-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2"/>
  <p:tag name="KSO_WM_UNIT_ID" val="custom160522_16*l_i*1_2"/>
  <p:tag name="KSO_WM_UNIT_CLEAR" val="1"/>
  <p:tag name="KSO_WM_UNIT_LAYERLEVEL" val="1_1"/>
  <p:tag name="KSO_WM_DIAGRAM_GROUP_CODE" val="l1-2"/>
</p:tagLst>
</file>

<file path=ppt/theme/theme1.xml><?xml version="1.0" encoding="utf-8"?>
<a:theme xmlns:a="http://schemas.openxmlformats.org/drawingml/2006/main" name="Office 主题">
  <a:themeElements>
    <a:clrScheme name="160522">
      <a:dk1>
        <a:srgbClr val="595959"/>
      </a:dk1>
      <a:lt1>
        <a:srgbClr val="FFFFFF"/>
      </a:lt1>
      <a:dk2>
        <a:srgbClr val="595959"/>
      </a:dk2>
      <a:lt2>
        <a:srgbClr val="FFFFFF"/>
      </a:lt2>
      <a:accent1>
        <a:srgbClr val="E94150"/>
      </a:accent1>
      <a:accent2>
        <a:srgbClr val="ED7D31"/>
      </a:accent2>
      <a:accent3>
        <a:srgbClr val="FFC000"/>
      </a:accent3>
      <a:accent4>
        <a:srgbClr val="C8CC34"/>
      </a:accent4>
      <a:accent5>
        <a:srgbClr val="2ACED0"/>
      </a:accent5>
      <a:accent6>
        <a:srgbClr val="70AD47"/>
      </a:accent6>
      <a:hlink>
        <a:srgbClr val="00B0F0"/>
      </a:hlink>
      <a:folHlink>
        <a:srgbClr val="954F72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1334</Words>
  <Application>Microsoft Office PowerPoint</Application>
  <PresentationFormat>自定义</PresentationFormat>
  <Paragraphs>198</Paragraphs>
  <Slides>28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Arial</vt:lpstr>
      <vt:lpstr>宋体</vt:lpstr>
      <vt:lpstr>黑体</vt:lpstr>
      <vt:lpstr>字体管家糖果</vt:lpstr>
      <vt:lpstr>幼圆</vt:lpstr>
      <vt:lpstr>Calibri</vt:lpstr>
      <vt:lpstr>Office 主题</vt:lpstr>
      <vt:lpstr>2017中国国际商标品牌节报名指南</vt:lpstr>
      <vt:lpstr>幻灯片 2</vt:lpstr>
      <vt:lpstr>中华商标协会会员系统  使用指南</vt:lpstr>
      <vt:lpstr>中华商标协会会员系统  使用指南</vt:lpstr>
      <vt:lpstr>中华商标协会会员系统  使用指南</vt:lpstr>
      <vt:lpstr>中华商标协会会员系统  使用指南</vt:lpstr>
      <vt:lpstr>大家常遇到的问题</vt:lpstr>
      <vt:lpstr>幻灯片 8</vt:lpstr>
      <vt:lpstr>中华商标协会会员系统  使用指南</vt:lpstr>
      <vt:lpstr>中华商标协会会员系统  使用指南</vt:lpstr>
      <vt:lpstr>中华商标协会会员系统  使用指南</vt:lpstr>
      <vt:lpstr>第五步：线下支付过后请耐心等待，财务人员会在当天给大家确认汇款信息，大家在交款之后第二天重新登录绑定二维码哟。</vt:lpstr>
      <vt:lpstr>中华商标协会会员系统  使用指南</vt:lpstr>
      <vt:lpstr>我们来打印二维码吧，参会签到的时候要带上哟</vt:lpstr>
      <vt:lpstr>中华商标协会会员系统  使用指南</vt:lpstr>
      <vt:lpstr>中华商标协会会员系统  使用指南</vt:lpstr>
      <vt:lpstr>中华商标协会会员系统  使用指南</vt:lpstr>
      <vt:lpstr>中华商标协会会员系统  使用指南</vt:lpstr>
      <vt:lpstr>中华商标协会会员系统  使用指南</vt:lpstr>
      <vt:lpstr>中华商标协会会员系统  使用指南</vt:lpstr>
      <vt:lpstr>中华商标协会会员系统  使用指南</vt:lpstr>
      <vt:lpstr>第五步：线下支付过后请耐心等待，财务人员会在当天给大家确认汇款信息，大家在交款之后第二天重新登录绑定二维码哟。</vt:lpstr>
      <vt:lpstr>中华商标协会会员系统  使用指南</vt:lpstr>
      <vt:lpstr>我们来打印二维码吧，参会签到的时候要带上哟</vt:lpstr>
      <vt:lpstr>中华商标协会会员系统  使用指南</vt:lpstr>
      <vt:lpstr>中华商标协会会员系统  使用指南</vt:lpstr>
      <vt:lpstr>幻灯片 27</vt:lpstr>
      <vt:lpstr>感谢您使用中华商标协会会员系统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dell</cp:lastModifiedBy>
  <cp:revision>359</cp:revision>
  <dcterms:created xsi:type="dcterms:W3CDTF">2015-09-21T06:38:00Z</dcterms:created>
  <dcterms:modified xsi:type="dcterms:W3CDTF">2017-06-09T11:28:22Z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2052-10.1.0.6391</vt:lpwstr>
  </property>
  <property fmtid="{D5CDD505-2E9C-101B-9397-08002B2CF9AE}" pid="3" name="name">
    <vt:lpwstr>糖果色系宝宝成长记录相册.pptx</vt:lpwstr>
  </property>
  <property fmtid="{D5CDD505-2E9C-101B-9397-08002B2CF9AE}" pid="4" name="fileid">
    <vt:lpwstr>861659</vt:lpwstr>
  </property>
  <property fmtid="{D5CDD505-2E9C-101B-9397-08002B2CF9AE}" pid="5" name="search_tags">
    <vt:lpwstr>PPT模板</vt:lpwstr>
  </property>
</Properties>
</file>